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9753600" cx="13004800"/>
  <p:notesSz cx="6858000" cy="9144000"/>
  <p:embeddedFontLst>
    <p:embeddedFont>
      <p:font typeface="Helvetica Neue"/>
      <p:regular r:id="rId18"/>
      <p:bold r:id="rId19"/>
      <p:italic r:id="rId20"/>
      <p:boldItalic r:id="rId21"/>
    </p:embeddedFont>
    <p:embeddedFont>
      <p:font typeface="Gill Sans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italic.fntdata"/><Relationship Id="rId11" Type="http://schemas.openxmlformats.org/officeDocument/2006/relationships/slide" Target="slides/slide7.xml"/><Relationship Id="rId22" Type="http://schemas.openxmlformats.org/officeDocument/2006/relationships/font" Target="fonts/GillSans-regular.fntdata"/><Relationship Id="rId10" Type="http://schemas.openxmlformats.org/officeDocument/2006/relationships/slide" Target="slides/slide6.xml"/><Relationship Id="rId21" Type="http://schemas.openxmlformats.org/officeDocument/2006/relationships/font" Target="fonts/HelveticaNeue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GillSa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HelveticaNeue-bold.fntdata"/><Relationship Id="rId6" Type="http://schemas.openxmlformats.org/officeDocument/2006/relationships/slide" Target="slides/slide2.xml"/><Relationship Id="rId18" Type="http://schemas.openxmlformats.org/officeDocument/2006/relationships/font" Target="fonts/HelveticaNeu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jp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부제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indent="-322326" lvl="5" marL="2743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6pPr>
            <a:lvl7pPr indent="-322326" lvl="6" marL="3200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7pPr>
            <a:lvl8pPr indent="-322326" lvl="7" marL="3657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8pPr>
            <a:lvl9pPr indent="-322326" lvl="8" marL="4114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인용">
  <p:cSld name="인용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800"/>
              <a:buFont typeface="Gill Sans"/>
              <a:buNone/>
              <a:defRPr sz="2800"/>
            </a:lvl1pPr>
            <a:lvl2pPr indent="-322326" lvl="1" marL="914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2pPr>
            <a:lvl3pPr indent="-322325" lvl="2" marL="1371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3pPr>
            <a:lvl4pPr indent="-322325" lvl="3" marL="1828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4pPr>
            <a:lvl5pPr indent="-322326" lvl="4" marL="22860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5pPr>
            <a:lvl6pPr indent="-322326" lvl="5" marL="2743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6pPr>
            <a:lvl7pPr indent="-322326" lvl="6" marL="3200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7pPr>
            <a:lvl8pPr indent="-322326" lvl="7" marL="3657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8pPr>
            <a:lvl9pPr indent="-322326" lvl="8" marL="4114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2" type="body"/>
          </p:nvPr>
        </p:nvSpPr>
        <p:spPr>
          <a:xfrm>
            <a:off x="1270000" y="4138007"/>
            <a:ext cx="10464800" cy="677486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indent="-322326" lvl="1" marL="914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2pPr>
            <a:lvl3pPr indent="-322325" lvl="2" marL="1371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3pPr>
            <a:lvl4pPr indent="-322325" lvl="3" marL="1828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4pPr>
            <a:lvl5pPr indent="-322326" lvl="4" marL="22860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5pPr>
            <a:lvl6pPr indent="-322326" lvl="5" marL="2743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6pPr>
            <a:lvl7pPr indent="-322326" lvl="6" marL="3200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7pPr>
            <a:lvl8pPr indent="-322326" lvl="7" marL="3657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8pPr>
            <a:lvl9pPr indent="-322326" lvl="8" marL="4114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사진">
  <p:cSld name="사진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>
            <p:ph idx="2" type="pic"/>
          </p:nvPr>
        </p:nvSpPr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빈 페이지">
  <p:cSld name="빈 페이지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사진 - 수평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>
            <p:ph idx="2" type="pic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indent="-322326" lvl="5" marL="2743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6pPr>
            <a:lvl7pPr indent="-322326" lvl="6" marL="3200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7pPr>
            <a:lvl8pPr indent="-322326" lvl="7" marL="3657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8pPr>
            <a:lvl9pPr indent="-322326" lvl="8" marL="4114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- 가운데">
  <p:cSld name="제목 - 가운데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사진 - 수직">
  <p:cSld name="사진 - 수직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>
            <p:ph idx="2" type="pic"/>
          </p:nvPr>
        </p:nvSpPr>
        <p:spPr>
          <a:xfrm>
            <a:off x="6705600" y="609600"/>
            <a:ext cx="5359400" cy="77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indent="-322326" lvl="5" marL="2743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6pPr>
            <a:lvl7pPr indent="-322326" lvl="6" marL="3200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7pPr>
            <a:lvl8pPr indent="-322326" lvl="7" marL="3657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8pPr>
            <a:lvl9pPr indent="-322326" lvl="8" marL="4114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- 상단">
  <p:cSld name="제목 - 상단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구분점">
  <p:cSld name="제목 및 구분점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indent="-468122" lvl="0" marL="4572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1pPr>
            <a:lvl2pPr indent="-468122" lvl="1" marL="9144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2pPr>
            <a:lvl3pPr indent="-468122" lvl="2" marL="13716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3pPr>
            <a:lvl4pPr indent="-468122" lvl="3" marL="18288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4pPr>
            <a:lvl5pPr indent="-468122" lvl="4" marL="22860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5pPr>
            <a:lvl6pPr indent="-322326" lvl="5" marL="2743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6pPr>
            <a:lvl7pPr indent="-322326" lvl="6" marL="3200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7pPr>
            <a:lvl8pPr indent="-322326" lvl="7" marL="3657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8pPr>
            <a:lvl9pPr indent="-322326" lvl="8" marL="4114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, 구분점 및 사진">
  <p:cSld name="제목, 구분점 및 사진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>
            <p:ph idx="2" type="pic"/>
          </p:nvPr>
        </p:nvSpPr>
        <p:spPr>
          <a:xfrm>
            <a:off x="6870700" y="2781300"/>
            <a:ext cx="5283200" cy="61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indent="-322326" lvl="0" marL="457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1pPr>
            <a:lvl2pPr indent="-322326" lvl="1" marL="914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2pPr>
            <a:lvl3pPr indent="-322325" lvl="2" marL="1371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3pPr>
            <a:lvl4pPr indent="-322325" lvl="3" marL="1828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4pPr>
            <a:lvl5pPr indent="-322326" lvl="4" marL="22860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5pPr>
            <a:lvl6pPr indent="-322326" lvl="5" marL="2743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6pPr>
            <a:lvl7pPr indent="-322326" lvl="6" marL="3200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7pPr>
            <a:lvl8pPr indent="-322326" lvl="7" marL="3657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8pPr>
            <a:lvl9pPr indent="-322326" lvl="8" marL="4114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구분점">
  <p:cSld name="구분점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idx="1" type="body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indent="-468122" lvl="0" marL="4572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1pPr>
            <a:lvl2pPr indent="-468122" lvl="1" marL="9144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2pPr>
            <a:lvl3pPr indent="-468122" lvl="2" marL="13716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3pPr>
            <a:lvl4pPr indent="-468122" lvl="3" marL="18288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4pPr>
            <a:lvl5pPr indent="-468122" lvl="4" marL="2286000" algn="l">
              <a:lnSpc>
                <a:spcPct val="120000"/>
              </a:lnSpc>
              <a:spcBef>
                <a:spcPts val="4600"/>
              </a:spcBef>
              <a:spcAft>
                <a:spcPts val="0"/>
              </a:spcAft>
              <a:buClr>
                <a:srgbClr val="535353"/>
              </a:buClr>
              <a:buSzPts val="3772"/>
              <a:buFont typeface="Gill Sans"/>
              <a:buChar char="•"/>
              <a:defRPr sz="4600"/>
            </a:lvl5pPr>
            <a:lvl6pPr indent="-322326" lvl="5" marL="2743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6pPr>
            <a:lvl7pPr indent="-322326" lvl="6" marL="3200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7pPr>
            <a:lvl8pPr indent="-322326" lvl="7" marL="3657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8pPr>
            <a:lvl9pPr indent="-322326" lvl="8" marL="4114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사진 - 3장">
  <p:cSld name="사진 - 3장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>
            <p:ph idx="2" type="pic"/>
          </p:nvPr>
        </p:nvSpPr>
        <p:spPr>
          <a:xfrm>
            <a:off x="6654800" y="5029200"/>
            <a:ext cx="5803900" cy="4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43" name="Google Shape;43;p10"/>
          <p:cNvSpPr/>
          <p:nvPr>
            <p:ph idx="3" type="pic"/>
          </p:nvPr>
        </p:nvSpPr>
        <p:spPr>
          <a:xfrm>
            <a:off x="6664613" y="508000"/>
            <a:ext cx="5803901" cy="4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44" name="Google Shape;44;p10"/>
          <p:cNvSpPr/>
          <p:nvPr>
            <p:ph idx="4" type="pic"/>
          </p:nvPr>
        </p:nvSpPr>
        <p:spPr>
          <a:xfrm>
            <a:off x="533400" y="508000"/>
            <a:ext cx="5808231" cy="87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7200"/>
              <a:buFont typeface="Gill Sans"/>
              <a:buNone/>
              <a:defRPr b="0" i="0" sz="7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7200"/>
              <a:buFont typeface="Gill Sans"/>
              <a:buNone/>
              <a:defRPr b="0" i="0" sz="7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7200"/>
              <a:buFont typeface="Gill Sans"/>
              <a:buNone/>
              <a:defRPr b="0" i="0" sz="7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7200"/>
              <a:buFont typeface="Gill Sans"/>
              <a:buNone/>
              <a:defRPr b="0" i="0" sz="7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7200"/>
              <a:buFont typeface="Gill Sans"/>
              <a:buNone/>
              <a:defRPr b="0" i="0" sz="7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7200"/>
              <a:buFont typeface="Gill Sans"/>
              <a:buNone/>
              <a:defRPr b="0" i="0" sz="7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7200"/>
              <a:buFont typeface="Gill Sans"/>
              <a:buNone/>
              <a:defRPr b="0" i="0" sz="7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7200"/>
              <a:buFont typeface="Gill Sans"/>
              <a:buNone/>
              <a:defRPr b="0" i="0" sz="7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7200"/>
              <a:buFont typeface="Gill Sans"/>
              <a:buNone/>
              <a:defRPr b="0" i="0" sz="7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/>
          <a:lstStyle>
            <a:lvl1pPr indent="-426466" lvl="0" marL="45720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6466" lvl="1" marL="91440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26466" lvl="2" marL="137160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26466" lvl="3" marL="182880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26466" lvl="4" marL="228600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26466" lvl="5" marL="274320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26466" lvl="6" marL="320040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26466" lvl="7" marL="365760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26465" lvl="8" marL="4114800" marR="0" rtl="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535353"/>
              </a:buClr>
              <a:buSzPts val="3116"/>
              <a:buFont typeface="Gill Sans"/>
              <a:buChar char="•"/>
              <a:defRPr b="0" i="0" sz="3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b="0" i="0" sz="1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b="0" i="0" sz="1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b="0" i="0" sz="1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b="0" i="0" sz="1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b="0" i="0" sz="1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b="0" i="0" sz="1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b="0" i="0" sz="1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b="0" i="0" sz="1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Gill Sans"/>
              <a:buNone/>
              <a:defRPr b="0" i="0" sz="18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5.jp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8.gif"/><Relationship Id="rId5" Type="http://schemas.openxmlformats.org/officeDocument/2006/relationships/image" Target="../media/image1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20.gif"/><Relationship Id="rId5" Type="http://schemas.openxmlformats.org/officeDocument/2006/relationships/image" Target="../media/image17.gif"/><Relationship Id="rId6" Type="http://schemas.openxmlformats.org/officeDocument/2006/relationships/image" Target="../media/image19.gif"/><Relationship Id="rId7" Type="http://schemas.openxmlformats.org/officeDocument/2006/relationships/image" Target="../media/image2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14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60" name="Google Shape;60;p14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61" name="Google Shape;61;p14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62" name="Google Shape;62;p14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63" name="Google Shape;63;p14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64" name="Google Shape;64;p14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65" name="Google Shape;65;p14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6" name="Google Shape;66;p14"/>
          <p:cNvSpPr/>
          <p:nvPr/>
        </p:nvSpPr>
        <p:spPr>
          <a:xfrm>
            <a:off x="3854530" y="3419556"/>
            <a:ext cx="5303996" cy="1027271"/>
          </a:xfrm>
          <a:custGeom>
            <a:rect b="b" l="l" r="r" t="t"/>
            <a:pathLst>
              <a:path extrusionOk="0" h="1027271" w="5303996">
                <a:moveTo>
                  <a:pt x="4846796" y="112871"/>
                </a:moveTo>
                <a:lnTo>
                  <a:pt x="4846796" y="457200"/>
                </a:lnTo>
                <a:lnTo>
                  <a:pt x="5076825" y="457200"/>
                </a:lnTo>
                <a:lnTo>
                  <a:pt x="5076825" y="112871"/>
                </a:lnTo>
                <a:close/>
                <a:moveTo>
                  <a:pt x="227171" y="112871"/>
                </a:moveTo>
                <a:lnTo>
                  <a:pt x="227171" y="457200"/>
                </a:lnTo>
                <a:lnTo>
                  <a:pt x="457200" y="457200"/>
                </a:lnTo>
                <a:lnTo>
                  <a:pt x="457200" y="112871"/>
                </a:lnTo>
                <a:close/>
                <a:moveTo>
                  <a:pt x="4619624" y="0"/>
                </a:moveTo>
                <a:lnTo>
                  <a:pt x="5189696" y="0"/>
                </a:lnTo>
                <a:lnTo>
                  <a:pt x="5189696" y="114300"/>
                </a:lnTo>
                <a:lnTo>
                  <a:pt x="5303996" y="114300"/>
                </a:lnTo>
                <a:lnTo>
                  <a:pt x="5303996" y="455771"/>
                </a:lnTo>
                <a:lnTo>
                  <a:pt x="5189696" y="455771"/>
                </a:lnTo>
                <a:lnTo>
                  <a:pt x="5189696" y="685800"/>
                </a:lnTo>
                <a:lnTo>
                  <a:pt x="5303996" y="685800"/>
                </a:lnTo>
                <a:lnTo>
                  <a:pt x="5303996" y="1027271"/>
                </a:lnTo>
                <a:lnTo>
                  <a:pt x="5076825" y="1027271"/>
                </a:lnTo>
                <a:lnTo>
                  <a:pt x="5076825" y="685800"/>
                </a:lnTo>
                <a:lnTo>
                  <a:pt x="4961811" y="685800"/>
                </a:lnTo>
                <a:lnTo>
                  <a:pt x="4961811" y="570071"/>
                </a:lnTo>
                <a:lnTo>
                  <a:pt x="4846796" y="570071"/>
                </a:lnTo>
                <a:lnTo>
                  <a:pt x="4846796" y="1027271"/>
                </a:lnTo>
                <a:lnTo>
                  <a:pt x="4619624" y="1027271"/>
                </a:lnTo>
                <a:close/>
                <a:moveTo>
                  <a:pt x="3695700" y="0"/>
                </a:moveTo>
                <a:lnTo>
                  <a:pt x="4380071" y="0"/>
                </a:lnTo>
                <a:lnTo>
                  <a:pt x="4380071" y="112871"/>
                </a:lnTo>
                <a:lnTo>
                  <a:pt x="3922871" y="112871"/>
                </a:lnTo>
                <a:lnTo>
                  <a:pt x="3922871" y="457200"/>
                </a:lnTo>
                <a:lnTo>
                  <a:pt x="4265771" y="457200"/>
                </a:lnTo>
                <a:lnTo>
                  <a:pt x="4265771" y="570071"/>
                </a:lnTo>
                <a:lnTo>
                  <a:pt x="3922871" y="570071"/>
                </a:lnTo>
                <a:lnTo>
                  <a:pt x="3922871" y="914400"/>
                </a:lnTo>
                <a:lnTo>
                  <a:pt x="4380071" y="914400"/>
                </a:lnTo>
                <a:lnTo>
                  <a:pt x="4380071" y="1027271"/>
                </a:lnTo>
                <a:lnTo>
                  <a:pt x="3695700" y="1027271"/>
                </a:lnTo>
                <a:close/>
                <a:moveTo>
                  <a:pt x="2771775" y="0"/>
                </a:moveTo>
                <a:lnTo>
                  <a:pt x="2998946" y="0"/>
                </a:lnTo>
                <a:lnTo>
                  <a:pt x="2998946" y="228600"/>
                </a:lnTo>
                <a:lnTo>
                  <a:pt x="3114675" y="228600"/>
                </a:lnTo>
                <a:lnTo>
                  <a:pt x="3114675" y="342900"/>
                </a:lnTo>
                <a:lnTo>
                  <a:pt x="3227546" y="342900"/>
                </a:lnTo>
                <a:lnTo>
                  <a:pt x="3227546" y="457200"/>
                </a:lnTo>
                <a:lnTo>
                  <a:pt x="3343275" y="457200"/>
                </a:lnTo>
                <a:lnTo>
                  <a:pt x="3343275" y="0"/>
                </a:lnTo>
                <a:lnTo>
                  <a:pt x="3570446" y="0"/>
                </a:lnTo>
                <a:lnTo>
                  <a:pt x="3570446" y="1027271"/>
                </a:lnTo>
                <a:lnTo>
                  <a:pt x="3343275" y="1027271"/>
                </a:lnTo>
                <a:lnTo>
                  <a:pt x="3343275" y="684371"/>
                </a:lnTo>
                <a:lnTo>
                  <a:pt x="3227546" y="684371"/>
                </a:lnTo>
                <a:lnTo>
                  <a:pt x="3227546" y="570071"/>
                </a:lnTo>
                <a:lnTo>
                  <a:pt x="3114675" y="570071"/>
                </a:lnTo>
                <a:lnTo>
                  <a:pt x="3114675" y="455771"/>
                </a:lnTo>
                <a:lnTo>
                  <a:pt x="2998946" y="455771"/>
                </a:lnTo>
                <a:lnTo>
                  <a:pt x="2998946" y="1027271"/>
                </a:lnTo>
                <a:lnTo>
                  <a:pt x="2771775" y="1027271"/>
                </a:lnTo>
                <a:close/>
                <a:moveTo>
                  <a:pt x="1847850" y="0"/>
                </a:moveTo>
                <a:lnTo>
                  <a:pt x="2075021" y="0"/>
                </a:lnTo>
                <a:lnTo>
                  <a:pt x="2075021" y="228600"/>
                </a:lnTo>
                <a:lnTo>
                  <a:pt x="2190750" y="228600"/>
                </a:lnTo>
                <a:lnTo>
                  <a:pt x="2190750" y="342900"/>
                </a:lnTo>
                <a:lnTo>
                  <a:pt x="2303621" y="342900"/>
                </a:lnTo>
                <a:lnTo>
                  <a:pt x="2303621" y="457200"/>
                </a:lnTo>
                <a:lnTo>
                  <a:pt x="2419350" y="457200"/>
                </a:lnTo>
                <a:lnTo>
                  <a:pt x="2419350" y="0"/>
                </a:lnTo>
                <a:lnTo>
                  <a:pt x="2646521" y="0"/>
                </a:lnTo>
                <a:lnTo>
                  <a:pt x="2646521" y="1027271"/>
                </a:lnTo>
                <a:lnTo>
                  <a:pt x="2419350" y="1027271"/>
                </a:lnTo>
                <a:lnTo>
                  <a:pt x="2419350" y="684371"/>
                </a:lnTo>
                <a:lnTo>
                  <a:pt x="2303621" y="684371"/>
                </a:lnTo>
                <a:lnTo>
                  <a:pt x="2303621" y="570071"/>
                </a:lnTo>
                <a:lnTo>
                  <a:pt x="2190750" y="570071"/>
                </a:lnTo>
                <a:lnTo>
                  <a:pt x="2190750" y="455771"/>
                </a:lnTo>
                <a:lnTo>
                  <a:pt x="2075021" y="455771"/>
                </a:lnTo>
                <a:lnTo>
                  <a:pt x="2075021" y="1027271"/>
                </a:lnTo>
                <a:lnTo>
                  <a:pt x="1847850" y="1027271"/>
                </a:lnTo>
                <a:close/>
                <a:moveTo>
                  <a:pt x="923925" y="0"/>
                </a:moveTo>
                <a:lnTo>
                  <a:pt x="1151096" y="0"/>
                </a:lnTo>
                <a:lnTo>
                  <a:pt x="1151096" y="914400"/>
                </a:lnTo>
                <a:lnTo>
                  <a:pt x="1381125" y="914400"/>
                </a:lnTo>
                <a:lnTo>
                  <a:pt x="1381125" y="0"/>
                </a:lnTo>
                <a:lnTo>
                  <a:pt x="1608296" y="0"/>
                </a:lnTo>
                <a:lnTo>
                  <a:pt x="1608296" y="914400"/>
                </a:lnTo>
                <a:lnTo>
                  <a:pt x="1494709" y="914400"/>
                </a:lnTo>
                <a:lnTo>
                  <a:pt x="1494709" y="1027271"/>
                </a:lnTo>
                <a:lnTo>
                  <a:pt x="1037510" y="1027271"/>
                </a:lnTo>
                <a:lnTo>
                  <a:pt x="1037510" y="914400"/>
                </a:lnTo>
                <a:lnTo>
                  <a:pt x="923925" y="914400"/>
                </a:lnTo>
                <a:close/>
                <a:moveTo>
                  <a:pt x="0" y="0"/>
                </a:moveTo>
                <a:lnTo>
                  <a:pt x="570071" y="0"/>
                </a:lnTo>
                <a:lnTo>
                  <a:pt x="570071" y="114300"/>
                </a:lnTo>
                <a:lnTo>
                  <a:pt x="684371" y="114300"/>
                </a:lnTo>
                <a:lnTo>
                  <a:pt x="684371" y="455771"/>
                </a:lnTo>
                <a:lnTo>
                  <a:pt x="570071" y="455771"/>
                </a:lnTo>
                <a:lnTo>
                  <a:pt x="570071" y="685800"/>
                </a:lnTo>
                <a:lnTo>
                  <a:pt x="684371" y="685800"/>
                </a:lnTo>
                <a:lnTo>
                  <a:pt x="684371" y="1027271"/>
                </a:lnTo>
                <a:lnTo>
                  <a:pt x="457200" y="1027271"/>
                </a:lnTo>
                <a:lnTo>
                  <a:pt x="457200" y="685800"/>
                </a:lnTo>
                <a:lnTo>
                  <a:pt x="342186" y="685800"/>
                </a:lnTo>
                <a:lnTo>
                  <a:pt x="342186" y="570071"/>
                </a:lnTo>
                <a:lnTo>
                  <a:pt x="227171" y="570071"/>
                </a:lnTo>
                <a:lnTo>
                  <a:pt x="227171" y="1027271"/>
                </a:lnTo>
                <a:lnTo>
                  <a:pt x="0" y="102727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600"/>
              <a:buFont typeface="Gill Sans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1563828" y="5994995"/>
            <a:ext cx="9902049" cy="1005698"/>
          </a:xfrm>
          <a:custGeom>
            <a:rect b="b" l="l" r="r" t="t"/>
            <a:pathLst>
              <a:path extrusionOk="0" h="1005698" w="9902049">
                <a:moveTo>
                  <a:pt x="8080772" y="884634"/>
                </a:moveTo>
                <a:lnTo>
                  <a:pt x="8171475" y="884634"/>
                </a:lnTo>
                <a:lnTo>
                  <a:pt x="8171475" y="975337"/>
                </a:lnTo>
                <a:lnTo>
                  <a:pt x="8141304" y="975337"/>
                </a:lnTo>
                <a:lnTo>
                  <a:pt x="8141304" y="1005698"/>
                </a:lnTo>
                <a:lnTo>
                  <a:pt x="8080772" y="1005698"/>
                </a:lnTo>
                <a:lnTo>
                  <a:pt x="8080772" y="975717"/>
                </a:lnTo>
                <a:lnTo>
                  <a:pt x="8111133" y="975717"/>
                </a:lnTo>
                <a:lnTo>
                  <a:pt x="8111133" y="944976"/>
                </a:lnTo>
                <a:lnTo>
                  <a:pt x="8080772" y="944976"/>
                </a:lnTo>
                <a:close/>
                <a:moveTo>
                  <a:pt x="6137672" y="884634"/>
                </a:moveTo>
                <a:lnTo>
                  <a:pt x="6228376" y="884634"/>
                </a:lnTo>
                <a:lnTo>
                  <a:pt x="6228376" y="975337"/>
                </a:lnTo>
                <a:lnTo>
                  <a:pt x="6198204" y="975337"/>
                </a:lnTo>
                <a:lnTo>
                  <a:pt x="6198204" y="1005698"/>
                </a:lnTo>
                <a:lnTo>
                  <a:pt x="6137672" y="1005698"/>
                </a:lnTo>
                <a:lnTo>
                  <a:pt x="6137672" y="975717"/>
                </a:lnTo>
                <a:lnTo>
                  <a:pt x="6168033" y="975717"/>
                </a:lnTo>
                <a:lnTo>
                  <a:pt x="6168033" y="944976"/>
                </a:lnTo>
                <a:lnTo>
                  <a:pt x="6137672" y="944976"/>
                </a:lnTo>
                <a:close/>
                <a:moveTo>
                  <a:pt x="7169564" y="853894"/>
                </a:moveTo>
                <a:lnTo>
                  <a:pt x="7169564" y="884255"/>
                </a:lnTo>
                <a:lnTo>
                  <a:pt x="7139204" y="884255"/>
                </a:lnTo>
                <a:lnTo>
                  <a:pt x="7139204" y="914995"/>
                </a:lnTo>
                <a:lnTo>
                  <a:pt x="7169564" y="914995"/>
                </a:lnTo>
                <a:lnTo>
                  <a:pt x="7169564" y="945356"/>
                </a:lnTo>
                <a:lnTo>
                  <a:pt x="7321749" y="945356"/>
                </a:lnTo>
                <a:lnTo>
                  <a:pt x="7321749" y="914995"/>
                </a:lnTo>
                <a:lnTo>
                  <a:pt x="7352110" y="914995"/>
                </a:lnTo>
                <a:lnTo>
                  <a:pt x="7352110" y="884255"/>
                </a:lnTo>
                <a:lnTo>
                  <a:pt x="7321749" y="884255"/>
                </a:lnTo>
                <a:lnTo>
                  <a:pt x="7321749" y="853894"/>
                </a:lnTo>
                <a:close/>
                <a:moveTo>
                  <a:pt x="5681879" y="853894"/>
                </a:moveTo>
                <a:lnTo>
                  <a:pt x="5681879" y="945356"/>
                </a:lnTo>
                <a:lnTo>
                  <a:pt x="5925146" y="945356"/>
                </a:lnTo>
                <a:lnTo>
                  <a:pt x="5925146" y="853894"/>
                </a:lnTo>
                <a:close/>
                <a:moveTo>
                  <a:pt x="5226465" y="853894"/>
                </a:moveTo>
                <a:lnTo>
                  <a:pt x="5226465" y="884255"/>
                </a:lnTo>
                <a:lnTo>
                  <a:pt x="5196104" y="884255"/>
                </a:lnTo>
                <a:lnTo>
                  <a:pt x="5196104" y="914995"/>
                </a:lnTo>
                <a:lnTo>
                  <a:pt x="5226465" y="914995"/>
                </a:lnTo>
                <a:lnTo>
                  <a:pt x="5226465" y="945356"/>
                </a:lnTo>
                <a:lnTo>
                  <a:pt x="5409010" y="945356"/>
                </a:lnTo>
                <a:lnTo>
                  <a:pt x="5409010" y="914995"/>
                </a:lnTo>
                <a:lnTo>
                  <a:pt x="5439371" y="914995"/>
                </a:lnTo>
                <a:lnTo>
                  <a:pt x="5439371" y="884255"/>
                </a:lnTo>
                <a:lnTo>
                  <a:pt x="5409010" y="884255"/>
                </a:lnTo>
                <a:lnTo>
                  <a:pt x="5409010" y="853894"/>
                </a:lnTo>
                <a:close/>
                <a:moveTo>
                  <a:pt x="4740690" y="853894"/>
                </a:moveTo>
                <a:lnTo>
                  <a:pt x="4740690" y="884255"/>
                </a:lnTo>
                <a:lnTo>
                  <a:pt x="4710329" y="884255"/>
                </a:lnTo>
                <a:lnTo>
                  <a:pt x="4710329" y="914995"/>
                </a:lnTo>
                <a:lnTo>
                  <a:pt x="4740690" y="914995"/>
                </a:lnTo>
                <a:lnTo>
                  <a:pt x="4740690" y="945356"/>
                </a:lnTo>
                <a:lnTo>
                  <a:pt x="4923235" y="945356"/>
                </a:lnTo>
                <a:lnTo>
                  <a:pt x="4923235" y="914995"/>
                </a:lnTo>
                <a:lnTo>
                  <a:pt x="4953596" y="914995"/>
                </a:lnTo>
                <a:lnTo>
                  <a:pt x="4953596" y="884255"/>
                </a:lnTo>
                <a:lnTo>
                  <a:pt x="4923235" y="884255"/>
                </a:lnTo>
                <a:lnTo>
                  <a:pt x="4923235" y="853894"/>
                </a:lnTo>
                <a:close/>
                <a:moveTo>
                  <a:pt x="3035715" y="853894"/>
                </a:moveTo>
                <a:lnTo>
                  <a:pt x="3035715" y="884255"/>
                </a:lnTo>
                <a:lnTo>
                  <a:pt x="3005354" y="884255"/>
                </a:lnTo>
                <a:lnTo>
                  <a:pt x="3005354" y="914995"/>
                </a:lnTo>
                <a:lnTo>
                  <a:pt x="3035715" y="914995"/>
                </a:lnTo>
                <a:lnTo>
                  <a:pt x="3035715" y="945356"/>
                </a:lnTo>
                <a:lnTo>
                  <a:pt x="3218260" y="945356"/>
                </a:lnTo>
                <a:lnTo>
                  <a:pt x="3218260" y="914995"/>
                </a:lnTo>
                <a:lnTo>
                  <a:pt x="3248621" y="914995"/>
                </a:lnTo>
                <a:lnTo>
                  <a:pt x="3248621" y="884255"/>
                </a:lnTo>
                <a:lnTo>
                  <a:pt x="3218260" y="884255"/>
                </a:lnTo>
                <a:lnTo>
                  <a:pt x="3218260" y="853894"/>
                </a:lnTo>
                <a:close/>
                <a:moveTo>
                  <a:pt x="8536186" y="823912"/>
                </a:moveTo>
                <a:lnTo>
                  <a:pt x="8596528" y="823912"/>
                </a:lnTo>
                <a:lnTo>
                  <a:pt x="8596528" y="945356"/>
                </a:lnTo>
                <a:lnTo>
                  <a:pt x="8869777" y="945356"/>
                </a:lnTo>
                <a:lnTo>
                  <a:pt x="8869777" y="975337"/>
                </a:lnTo>
                <a:lnTo>
                  <a:pt x="8566357" y="975337"/>
                </a:lnTo>
                <a:lnTo>
                  <a:pt x="8566357" y="944976"/>
                </a:lnTo>
                <a:lnTo>
                  <a:pt x="8536186" y="944976"/>
                </a:lnTo>
                <a:close/>
                <a:moveTo>
                  <a:pt x="7564636" y="823912"/>
                </a:moveTo>
                <a:lnTo>
                  <a:pt x="7624978" y="823912"/>
                </a:lnTo>
                <a:lnTo>
                  <a:pt x="7624978" y="945356"/>
                </a:lnTo>
                <a:lnTo>
                  <a:pt x="7928588" y="945356"/>
                </a:lnTo>
                <a:lnTo>
                  <a:pt x="7928588" y="975337"/>
                </a:lnTo>
                <a:lnTo>
                  <a:pt x="7594807" y="975337"/>
                </a:lnTo>
                <a:lnTo>
                  <a:pt x="7594807" y="944976"/>
                </a:lnTo>
                <a:lnTo>
                  <a:pt x="7564636" y="944976"/>
                </a:lnTo>
                <a:close/>
                <a:moveTo>
                  <a:pt x="7139583" y="823912"/>
                </a:moveTo>
                <a:lnTo>
                  <a:pt x="7351730" y="823912"/>
                </a:lnTo>
                <a:lnTo>
                  <a:pt x="7351730" y="854273"/>
                </a:lnTo>
                <a:lnTo>
                  <a:pt x="7412452" y="854273"/>
                </a:lnTo>
                <a:lnTo>
                  <a:pt x="7412452" y="944976"/>
                </a:lnTo>
                <a:lnTo>
                  <a:pt x="7351730" y="944976"/>
                </a:lnTo>
                <a:lnTo>
                  <a:pt x="7351730" y="975337"/>
                </a:lnTo>
                <a:lnTo>
                  <a:pt x="7139583" y="975337"/>
                </a:lnTo>
                <a:lnTo>
                  <a:pt x="7139583" y="944976"/>
                </a:lnTo>
                <a:lnTo>
                  <a:pt x="7078861" y="944976"/>
                </a:lnTo>
                <a:lnTo>
                  <a:pt x="7078861" y="854273"/>
                </a:lnTo>
                <a:lnTo>
                  <a:pt x="7139583" y="854273"/>
                </a:lnTo>
                <a:close/>
                <a:moveTo>
                  <a:pt x="5621536" y="823912"/>
                </a:moveTo>
                <a:lnTo>
                  <a:pt x="5985488" y="823912"/>
                </a:lnTo>
                <a:lnTo>
                  <a:pt x="5985488" y="944976"/>
                </a:lnTo>
                <a:lnTo>
                  <a:pt x="5955317" y="944976"/>
                </a:lnTo>
                <a:lnTo>
                  <a:pt x="5955317" y="975337"/>
                </a:lnTo>
                <a:lnTo>
                  <a:pt x="5651707" y="975337"/>
                </a:lnTo>
                <a:lnTo>
                  <a:pt x="5651707" y="944976"/>
                </a:lnTo>
                <a:lnTo>
                  <a:pt x="5621536" y="944976"/>
                </a:lnTo>
                <a:close/>
                <a:moveTo>
                  <a:pt x="5196483" y="823912"/>
                </a:moveTo>
                <a:lnTo>
                  <a:pt x="5438991" y="823912"/>
                </a:lnTo>
                <a:lnTo>
                  <a:pt x="5438991" y="854273"/>
                </a:lnTo>
                <a:lnTo>
                  <a:pt x="5499713" y="854273"/>
                </a:lnTo>
                <a:lnTo>
                  <a:pt x="5499713" y="944976"/>
                </a:lnTo>
                <a:lnTo>
                  <a:pt x="5438991" y="944976"/>
                </a:lnTo>
                <a:lnTo>
                  <a:pt x="5438991" y="975337"/>
                </a:lnTo>
                <a:lnTo>
                  <a:pt x="5196483" y="975337"/>
                </a:lnTo>
                <a:lnTo>
                  <a:pt x="5196483" y="944976"/>
                </a:lnTo>
                <a:lnTo>
                  <a:pt x="5135761" y="944976"/>
                </a:lnTo>
                <a:lnTo>
                  <a:pt x="5135761" y="854273"/>
                </a:lnTo>
                <a:lnTo>
                  <a:pt x="5196483" y="854273"/>
                </a:lnTo>
                <a:close/>
                <a:moveTo>
                  <a:pt x="4710709" y="823912"/>
                </a:moveTo>
                <a:lnTo>
                  <a:pt x="4953216" y="823912"/>
                </a:lnTo>
                <a:lnTo>
                  <a:pt x="4953216" y="854273"/>
                </a:lnTo>
                <a:lnTo>
                  <a:pt x="5013938" y="854273"/>
                </a:lnTo>
                <a:lnTo>
                  <a:pt x="5013938" y="944976"/>
                </a:lnTo>
                <a:lnTo>
                  <a:pt x="4953216" y="944976"/>
                </a:lnTo>
                <a:lnTo>
                  <a:pt x="4953216" y="975337"/>
                </a:lnTo>
                <a:lnTo>
                  <a:pt x="4710709" y="975337"/>
                </a:lnTo>
                <a:lnTo>
                  <a:pt x="4710709" y="944976"/>
                </a:lnTo>
                <a:lnTo>
                  <a:pt x="4649986" y="944976"/>
                </a:lnTo>
                <a:lnTo>
                  <a:pt x="4649986" y="854273"/>
                </a:lnTo>
                <a:lnTo>
                  <a:pt x="4710709" y="854273"/>
                </a:lnTo>
                <a:close/>
                <a:moveTo>
                  <a:pt x="3430787" y="823912"/>
                </a:moveTo>
                <a:lnTo>
                  <a:pt x="3764378" y="823912"/>
                </a:lnTo>
                <a:lnTo>
                  <a:pt x="3764378" y="944976"/>
                </a:lnTo>
                <a:lnTo>
                  <a:pt x="3734206" y="944976"/>
                </a:lnTo>
                <a:lnTo>
                  <a:pt x="3734206" y="975337"/>
                </a:lnTo>
                <a:lnTo>
                  <a:pt x="3704035" y="975337"/>
                </a:lnTo>
                <a:lnTo>
                  <a:pt x="3704035" y="853894"/>
                </a:lnTo>
                <a:lnTo>
                  <a:pt x="3430787" y="853894"/>
                </a:lnTo>
                <a:close/>
                <a:moveTo>
                  <a:pt x="3005733" y="823912"/>
                </a:moveTo>
                <a:lnTo>
                  <a:pt x="3248241" y="823912"/>
                </a:lnTo>
                <a:lnTo>
                  <a:pt x="3248241" y="854273"/>
                </a:lnTo>
                <a:lnTo>
                  <a:pt x="3308963" y="854273"/>
                </a:lnTo>
                <a:lnTo>
                  <a:pt x="3308963" y="944976"/>
                </a:lnTo>
                <a:lnTo>
                  <a:pt x="3248241" y="944976"/>
                </a:lnTo>
                <a:lnTo>
                  <a:pt x="3248241" y="975337"/>
                </a:lnTo>
                <a:lnTo>
                  <a:pt x="3005733" y="975337"/>
                </a:lnTo>
                <a:lnTo>
                  <a:pt x="3005733" y="944976"/>
                </a:lnTo>
                <a:lnTo>
                  <a:pt x="2945011" y="944976"/>
                </a:lnTo>
                <a:lnTo>
                  <a:pt x="2945011" y="854273"/>
                </a:lnTo>
                <a:lnTo>
                  <a:pt x="3005733" y="854273"/>
                </a:lnTo>
                <a:close/>
                <a:moveTo>
                  <a:pt x="2125267" y="823912"/>
                </a:moveTo>
                <a:lnTo>
                  <a:pt x="2215970" y="823912"/>
                </a:lnTo>
                <a:lnTo>
                  <a:pt x="2215970" y="884634"/>
                </a:lnTo>
                <a:lnTo>
                  <a:pt x="2246520" y="884634"/>
                </a:lnTo>
                <a:lnTo>
                  <a:pt x="2246520" y="914995"/>
                </a:lnTo>
                <a:lnTo>
                  <a:pt x="2276692" y="914995"/>
                </a:lnTo>
                <a:lnTo>
                  <a:pt x="2276692" y="945356"/>
                </a:lnTo>
                <a:lnTo>
                  <a:pt x="2367774" y="945356"/>
                </a:lnTo>
                <a:lnTo>
                  <a:pt x="2367774" y="975337"/>
                </a:lnTo>
                <a:lnTo>
                  <a:pt x="2246520" y="975337"/>
                </a:lnTo>
                <a:lnTo>
                  <a:pt x="2246520" y="944976"/>
                </a:lnTo>
                <a:lnTo>
                  <a:pt x="2216349" y="944976"/>
                </a:lnTo>
                <a:lnTo>
                  <a:pt x="2216349" y="914616"/>
                </a:lnTo>
                <a:lnTo>
                  <a:pt x="2185989" y="914616"/>
                </a:lnTo>
                <a:lnTo>
                  <a:pt x="2185989" y="884255"/>
                </a:lnTo>
                <a:lnTo>
                  <a:pt x="2155247" y="884255"/>
                </a:lnTo>
                <a:lnTo>
                  <a:pt x="2155247" y="914616"/>
                </a:lnTo>
                <a:lnTo>
                  <a:pt x="2124886" y="914616"/>
                </a:lnTo>
                <a:lnTo>
                  <a:pt x="2124886" y="944976"/>
                </a:lnTo>
                <a:lnTo>
                  <a:pt x="2094525" y="944976"/>
                </a:lnTo>
                <a:lnTo>
                  <a:pt x="2094525" y="975337"/>
                </a:lnTo>
                <a:lnTo>
                  <a:pt x="1973272" y="975337"/>
                </a:lnTo>
                <a:lnTo>
                  <a:pt x="1973272" y="945356"/>
                </a:lnTo>
                <a:lnTo>
                  <a:pt x="2064544" y="945356"/>
                </a:lnTo>
                <a:lnTo>
                  <a:pt x="2064544" y="914995"/>
                </a:lnTo>
                <a:lnTo>
                  <a:pt x="2094905" y="914995"/>
                </a:lnTo>
                <a:lnTo>
                  <a:pt x="2094905" y="884634"/>
                </a:lnTo>
                <a:lnTo>
                  <a:pt x="2125267" y="884634"/>
                </a:lnTo>
                <a:close/>
                <a:moveTo>
                  <a:pt x="1001912" y="823912"/>
                </a:moveTo>
                <a:lnTo>
                  <a:pt x="1062254" y="823912"/>
                </a:lnTo>
                <a:lnTo>
                  <a:pt x="1062254" y="945356"/>
                </a:lnTo>
                <a:lnTo>
                  <a:pt x="1365863" y="945356"/>
                </a:lnTo>
                <a:lnTo>
                  <a:pt x="1365863" y="975337"/>
                </a:lnTo>
                <a:lnTo>
                  <a:pt x="1032083" y="975337"/>
                </a:lnTo>
                <a:lnTo>
                  <a:pt x="1032083" y="944976"/>
                </a:lnTo>
                <a:lnTo>
                  <a:pt x="1001912" y="944976"/>
                </a:lnTo>
                <a:close/>
                <a:moveTo>
                  <a:pt x="516136" y="823912"/>
                </a:moveTo>
                <a:lnTo>
                  <a:pt x="576479" y="823912"/>
                </a:lnTo>
                <a:lnTo>
                  <a:pt x="576479" y="945356"/>
                </a:lnTo>
                <a:lnTo>
                  <a:pt x="880088" y="945356"/>
                </a:lnTo>
                <a:lnTo>
                  <a:pt x="880088" y="975337"/>
                </a:lnTo>
                <a:lnTo>
                  <a:pt x="546307" y="975337"/>
                </a:lnTo>
                <a:lnTo>
                  <a:pt x="546307" y="944976"/>
                </a:lnTo>
                <a:lnTo>
                  <a:pt x="516136" y="944976"/>
                </a:lnTo>
                <a:close/>
                <a:moveTo>
                  <a:pt x="30362" y="823912"/>
                </a:moveTo>
                <a:lnTo>
                  <a:pt x="90704" y="823912"/>
                </a:lnTo>
                <a:lnTo>
                  <a:pt x="90704" y="945356"/>
                </a:lnTo>
                <a:lnTo>
                  <a:pt x="394314" y="945356"/>
                </a:lnTo>
                <a:lnTo>
                  <a:pt x="394314" y="975337"/>
                </a:lnTo>
                <a:lnTo>
                  <a:pt x="60533" y="975337"/>
                </a:lnTo>
                <a:lnTo>
                  <a:pt x="60533" y="944976"/>
                </a:lnTo>
                <a:lnTo>
                  <a:pt x="30362" y="944976"/>
                </a:lnTo>
                <a:close/>
                <a:moveTo>
                  <a:pt x="9477375" y="763190"/>
                </a:moveTo>
                <a:lnTo>
                  <a:pt x="9902049" y="763190"/>
                </a:lnTo>
                <a:lnTo>
                  <a:pt x="9902049" y="793172"/>
                </a:lnTo>
                <a:lnTo>
                  <a:pt x="9810966" y="793172"/>
                </a:lnTo>
                <a:lnTo>
                  <a:pt x="9810966" y="853894"/>
                </a:lnTo>
                <a:lnTo>
                  <a:pt x="9750623" y="853894"/>
                </a:lnTo>
                <a:lnTo>
                  <a:pt x="9750623" y="793172"/>
                </a:lnTo>
                <a:lnTo>
                  <a:pt x="9628800" y="793172"/>
                </a:lnTo>
                <a:lnTo>
                  <a:pt x="9628800" y="853894"/>
                </a:lnTo>
                <a:lnTo>
                  <a:pt x="9568078" y="853894"/>
                </a:lnTo>
                <a:lnTo>
                  <a:pt x="9568078" y="945356"/>
                </a:lnTo>
                <a:lnTo>
                  <a:pt x="9871688" y="945356"/>
                </a:lnTo>
                <a:lnTo>
                  <a:pt x="9871688" y="975337"/>
                </a:lnTo>
                <a:lnTo>
                  <a:pt x="9537907" y="975337"/>
                </a:lnTo>
                <a:lnTo>
                  <a:pt x="9537907" y="944976"/>
                </a:lnTo>
                <a:lnTo>
                  <a:pt x="9507736" y="944976"/>
                </a:lnTo>
                <a:lnTo>
                  <a:pt x="9507736" y="823912"/>
                </a:lnTo>
                <a:lnTo>
                  <a:pt x="9568457" y="823912"/>
                </a:lnTo>
                <a:lnTo>
                  <a:pt x="9568457" y="793172"/>
                </a:lnTo>
                <a:lnTo>
                  <a:pt x="9477375" y="793172"/>
                </a:lnTo>
                <a:close/>
                <a:moveTo>
                  <a:pt x="2914650" y="763190"/>
                </a:moveTo>
                <a:lnTo>
                  <a:pt x="3339324" y="763190"/>
                </a:lnTo>
                <a:lnTo>
                  <a:pt x="3339324" y="793172"/>
                </a:lnTo>
                <a:lnTo>
                  <a:pt x="2914650" y="793172"/>
                </a:lnTo>
                <a:close/>
                <a:moveTo>
                  <a:pt x="2611041" y="763114"/>
                </a:moveTo>
                <a:lnTo>
                  <a:pt x="2671383" y="763114"/>
                </a:lnTo>
                <a:lnTo>
                  <a:pt x="2671383" y="914995"/>
                </a:lnTo>
                <a:lnTo>
                  <a:pt x="2853550" y="914995"/>
                </a:lnTo>
                <a:lnTo>
                  <a:pt x="2853550" y="944976"/>
                </a:lnTo>
                <a:lnTo>
                  <a:pt x="2428875" y="944976"/>
                </a:lnTo>
                <a:lnTo>
                  <a:pt x="2428875" y="914995"/>
                </a:lnTo>
                <a:lnTo>
                  <a:pt x="2611041" y="914995"/>
                </a:lnTo>
                <a:close/>
                <a:moveTo>
                  <a:pt x="4801792" y="702468"/>
                </a:moveTo>
                <a:lnTo>
                  <a:pt x="4862134" y="702468"/>
                </a:lnTo>
                <a:lnTo>
                  <a:pt x="4862134" y="763190"/>
                </a:lnTo>
                <a:lnTo>
                  <a:pt x="5044299" y="763190"/>
                </a:lnTo>
                <a:lnTo>
                  <a:pt x="5044299" y="793172"/>
                </a:lnTo>
                <a:lnTo>
                  <a:pt x="4619626" y="793172"/>
                </a:lnTo>
                <a:lnTo>
                  <a:pt x="4619626" y="763190"/>
                </a:lnTo>
                <a:lnTo>
                  <a:pt x="4801792" y="763190"/>
                </a:lnTo>
                <a:close/>
                <a:moveTo>
                  <a:pt x="5651518" y="702089"/>
                </a:moveTo>
                <a:lnTo>
                  <a:pt x="5651518" y="763190"/>
                </a:lnTo>
                <a:lnTo>
                  <a:pt x="5773341" y="763190"/>
                </a:lnTo>
                <a:lnTo>
                  <a:pt x="5773341" y="702089"/>
                </a:lnTo>
                <a:close/>
                <a:moveTo>
                  <a:pt x="8596528" y="672108"/>
                </a:moveTo>
                <a:lnTo>
                  <a:pt x="8596528" y="702089"/>
                </a:lnTo>
                <a:lnTo>
                  <a:pt x="8566168" y="702089"/>
                </a:lnTo>
                <a:lnTo>
                  <a:pt x="8566168" y="732829"/>
                </a:lnTo>
                <a:lnTo>
                  <a:pt x="8596528" y="732829"/>
                </a:lnTo>
                <a:lnTo>
                  <a:pt x="8596528" y="763190"/>
                </a:lnTo>
                <a:lnTo>
                  <a:pt x="8657629" y="763190"/>
                </a:lnTo>
                <a:lnTo>
                  <a:pt x="8657629" y="732829"/>
                </a:lnTo>
                <a:lnTo>
                  <a:pt x="8687990" y="732829"/>
                </a:lnTo>
                <a:lnTo>
                  <a:pt x="8687990" y="702089"/>
                </a:lnTo>
                <a:lnTo>
                  <a:pt x="8657629" y="702089"/>
                </a:lnTo>
                <a:lnTo>
                  <a:pt x="8657629" y="672108"/>
                </a:lnTo>
                <a:close/>
                <a:moveTo>
                  <a:pt x="3491129" y="672108"/>
                </a:moveTo>
                <a:lnTo>
                  <a:pt x="3491129" y="702089"/>
                </a:lnTo>
                <a:lnTo>
                  <a:pt x="3460768" y="702089"/>
                </a:lnTo>
                <a:lnTo>
                  <a:pt x="3460768" y="732829"/>
                </a:lnTo>
                <a:lnTo>
                  <a:pt x="3491129" y="732829"/>
                </a:lnTo>
                <a:lnTo>
                  <a:pt x="3491129" y="763190"/>
                </a:lnTo>
                <a:lnTo>
                  <a:pt x="3552231" y="763190"/>
                </a:lnTo>
                <a:lnTo>
                  <a:pt x="3552231" y="732829"/>
                </a:lnTo>
                <a:lnTo>
                  <a:pt x="3582592" y="732829"/>
                </a:lnTo>
                <a:lnTo>
                  <a:pt x="3582592" y="702089"/>
                </a:lnTo>
                <a:lnTo>
                  <a:pt x="3552231" y="702089"/>
                </a:lnTo>
                <a:lnTo>
                  <a:pt x="3552231" y="672108"/>
                </a:lnTo>
                <a:close/>
                <a:moveTo>
                  <a:pt x="5348003" y="671728"/>
                </a:moveTo>
                <a:lnTo>
                  <a:pt x="5348003" y="702468"/>
                </a:lnTo>
                <a:lnTo>
                  <a:pt x="5439371" y="702468"/>
                </a:lnTo>
                <a:lnTo>
                  <a:pt x="5439371" y="671728"/>
                </a:lnTo>
                <a:close/>
                <a:moveTo>
                  <a:pt x="6653428" y="641367"/>
                </a:moveTo>
                <a:lnTo>
                  <a:pt x="6653428" y="671728"/>
                </a:lnTo>
                <a:lnTo>
                  <a:pt x="6623068" y="671728"/>
                </a:lnTo>
                <a:lnTo>
                  <a:pt x="6623068" y="884634"/>
                </a:lnTo>
                <a:lnTo>
                  <a:pt x="6653428" y="884634"/>
                </a:lnTo>
                <a:lnTo>
                  <a:pt x="6653428" y="914995"/>
                </a:lnTo>
                <a:lnTo>
                  <a:pt x="6714530" y="914995"/>
                </a:lnTo>
                <a:lnTo>
                  <a:pt x="6714530" y="884634"/>
                </a:lnTo>
                <a:lnTo>
                  <a:pt x="6744891" y="884634"/>
                </a:lnTo>
                <a:lnTo>
                  <a:pt x="6744891" y="671728"/>
                </a:lnTo>
                <a:lnTo>
                  <a:pt x="6714530" y="671728"/>
                </a:lnTo>
                <a:lnTo>
                  <a:pt x="6714530" y="641367"/>
                </a:lnTo>
                <a:close/>
                <a:moveTo>
                  <a:pt x="8991600" y="611386"/>
                </a:moveTo>
                <a:lnTo>
                  <a:pt x="9234203" y="611386"/>
                </a:lnTo>
                <a:lnTo>
                  <a:pt x="9234203" y="641367"/>
                </a:lnTo>
                <a:lnTo>
                  <a:pt x="9143025" y="641367"/>
                </a:lnTo>
                <a:lnTo>
                  <a:pt x="9143025" y="854273"/>
                </a:lnTo>
                <a:lnTo>
                  <a:pt x="9173386" y="854273"/>
                </a:lnTo>
                <a:lnTo>
                  <a:pt x="9173386" y="884634"/>
                </a:lnTo>
                <a:lnTo>
                  <a:pt x="9203747" y="884634"/>
                </a:lnTo>
                <a:lnTo>
                  <a:pt x="9203747" y="914995"/>
                </a:lnTo>
                <a:lnTo>
                  <a:pt x="9234203" y="914995"/>
                </a:lnTo>
                <a:lnTo>
                  <a:pt x="9234203" y="944976"/>
                </a:lnTo>
                <a:lnTo>
                  <a:pt x="9173765" y="944976"/>
                </a:lnTo>
                <a:lnTo>
                  <a:pt x="9173765" y="914616"/>
                </a:lnTo>
                <a:lnTo>
                  <a:pt x="9143404" y="914616"/>
                </a:lnTo>
                <a:lnTo>
                  <a:pt x="9143404" y="884255"/>
                </a:lnTo>
                <a:lnTo>
                  <a:pt x="9082303" y="884255"/>
                </a:lnTo>
                <a:lnTo>
                  <a:pt x="9082303" y="914616"/>
                </a:lnTo>
                <a:lnTo>
                  <a:pt x="9051943" y="914616"/>
                </a:lnTo>
                <a:lnTo>
                  <a:pt x="9051943" y="944976"/>
                </a:lnTo>
                <a:lnTo>
                  <a:pt x="8991600" y="944976"/>
                </a:lnTo>
                <a:lnTo>
                  <a:pt x="8991600" y="914995"/>
                </a:lnTo>
                <a:lnTo>
                  <a:pt x="9021961" y="914995"/>
                </a:lnTo>
                <a:lnTo>
                  <a:pt x="9021961" y="884634"/>
                </a:lnTo>
                <a:lnTo>
                  <a:pt x="9052322" y="884634"/>
                </a:lnTo>
                <a:lnTo>
                  <a:pt x="9052322" y="854273"/>
                </a:lnTo>
                <a:lnTo>
                  <a:pt x="9082682" y="854273"/>
                </a:lnTo>
                <a:lnTo>
                  <a:pt x="9082682" y="641367"/>
                </a:lnTo>
                <a:lnTo>
                  <a:pt x="8991600" y="641367"/>
                </a:lnTo>
                <a:close/>
                <a:moveTo>
                  <a:pt x="6623447" y="611386"/>
                </a:moveTo>
                <a:lnTo>
                  <a:pt x="6744512" y="611386"/>
                </a:lnTo>
                <a:lnTo>
                  <a:pt x="6744512" y="641747"/>
                </a:lnTo>
                <a:lnTo>
                  <a:pt x="6775062" y="641747"/>
                </a:lnTo>
                <a:lnTo>
                  <a:pt x="6775062" y="671728"/>
                </a:lnTo>
                <a:lnTo>
                  <a:pt x="6805233" y="671728"/>
                </a:lnTo>
                <a:lnTo>
                  <a:pt x="6805233" y="884634"/>
                </a:lnTo>
                <a:lnTo>
                  <a:pt x="6775062" y="884634"/>
                </a:lnTo>
                <a:lnTo>
                  <a:pt x="6775062" y="914616"/>
                </a:lnTo>
                <a:lnTo>
                  <a:pt x="6744512" y="914616"/>
                </a:lnTo>
                <a:lnTo>
                  <a:pt x="6744512" y="944976"/>
                </a:lnTo>
                <a:lnTo>
                  <a:pt x="6623447" y="944976"/>
                </a:lnTo>
                <a:lnTo>
                  <a:pt x="6623447" y="914616"/>
                </a:lnTo>
                <a:lnTo>
                  <a:pt x="6592896" y="914616"/>
                </a:lnTo>
                <a:lnTo>
                  <a:pt x="6592896" y="884634"/>
                </a:lnTo>
                <a:lnTo>
                  <a:pt x="6562725" y="884634"/>
                </a:lnTo>
                <a:lnTo>
                  <a:pt x="6562725" y="671728"/>
                </a:lnTo>
                <a:lnTo>
                  <a:pt x="6592896" y="671728"/>
                </a:lnTo>
                <a:lnTo>
                  <a:pt x="6592896" y="641747"/>
                </a:lnTo>
                <a:lnTo>
                  <a:pt x="6623447" y="641747"/>
                </a:lnTo>
                <a:close/>
                <a:moveTo>
                  <a:pt x="3916562" y="611386"/>
                </a:moveTo>
                <a:lnTo>
                  <a:pt x="4280514" y="611386"/>
                </a:lnTo>
                <a:lnTo>
                  <a:pt x="4280514" y="793172"/>
                </a:lnTo>
                <a:lnTo>
                  <a:pt x="4250342" y="793172"/>
                </a:lnTo>
                <a:lnTo>
                  <a:pt x="4250342" y="823533"/>
                </a:lnTo>
                <a:lnTo>
                  <a:pt x="4189431" y="823533"/>
                </a:lnTo>
                <a:lnTo>
                  <a:pt x="4189431" y="914995"/>
                </a:lnTo>
                <a:lnTo>
                  <a:pt x="4310875" y="914995"/>
                </a:lnTo>
                <a:lnTo>
                  <a:pt x="4310875" y="944976"/>
                </a:lnTo>
                <a:lnTo>
                  <a:pt x="3886201" y="944976"/>
                </a:lnTo>
                <a:lnTo>
                  <a:pt x="3886201" y="914995"/>
                </a:lnTo>
                <a:lnTo>
                  <a:pt x="4007645" y="914995"/>
                </a:lnTo>
                <a:lnTo>
                  <a:pt x="4007645" y="763114"/>
                </a:lnTo>
                <a:lnTo>
                  <a:pt x="4067987" y="763114"/>
                </a:lnTo>
                <a:lnTo>
                  <a:pt x="4067987" y="914995"/>
                </a:lnTo>
                <a:lnTo>
                  <a:pt x="4129089" y="914995"/>
                </a:lnTo>
                <a:lnTo>
                  <a:pt x="4129089" y="763190"/>
                </a:lnTo>
                <a:lnTo>
                  <a:pt x="4189431" y="763190"/>
                </a:lnTo>
                <a:lnTo>
                  <a:pt x="4189431" y="793551"/>
                </a:lnTo>
                <a:lnTo>
                  <a:pt x="4220171" y="793551"/>
                </a:lnTo>
                <a:lnTo>
                  <a:pt x="4220171" y="641367"/>
                </a:lnTo>
                <a:lnTo>
                  <a:pt x="3916562" y="641367"/>
                </a:lnTo>
                <a:close/>
                <a:moveTo>
                  <a:pt x="2459237" y="611386"/>
                </a:moveTo>
                <a:lnTo>
                  <a:pt x="2823189" y="611386"/>
                </a:lnTo>
                <a:lnTo>
                  <a:pt x="2823189" y="793551"/>
                </a:lnTo>
                <a:lnTo>
                  <a:pt x="2793017" y="793551"/>
                </a:lnTo>
                <a:lnTo>
                  <a:pt x="2793017" y="823533"/>
                </a:lnTo>
                <a:lnTo>
                  <a:pt x="2732359" y="823533"/>
                </a:lnTo>
                <a:lnTo>
                  <a:pt x="2732359" y="793551"/>
                </a:lnTo>
                <a:lnTo>
                  <a:pt x="2762846" y="793551"/>
                </a:lnTo>
                <a:lnTo>
                  <a:pt x="2762846" y="641367"/>
                </a:lnTo>
                <a:lnTo>
                  <a:pt x="2459237" y="641367"/>
                </a:lnTo>
                <a:close/>
                <a:moveTo>
                  <a:pt x="1457325" y="611386"/>
                </a:moveTo>
                <a:lnTo>
                  <a:pt x="1669548" y="611386"/>
                </a:lnTo>
                <a:lnTo>
                  <a:pt x="1669548" y="641367"/>
                </a:lnTo>
                <a:lnTo>
                  <a:pt x="1517668" y="641367"/>
                </a:lnTo>
                <a:lnTo>
                  <a:pt x="1517668" y="732829"/>
                </a:lnTo>
                <a:lnTo>
                  <a:pt x="1669548" y="732829"/>
                </a:lnTo>
                <a:lnTo>
                  <a:pt x="1669548" y="762811"/>
                </a:lnTo>
                <a:lnTo>
                  <a:pt x="1517668" y="762811"/>
                </a:lnTo>
                <a:lnTo>
                  <a:pt x="1517668" y="914995"/>
                </a:lnTo>
                <a:lnTo>
                  <a:pt x="1609131" y="914995"/>
                </a:lnTo>
                <a:lnTo>
                  <a:pt x="1609131" y="884634"/>
                </a:lnTo>
                <a:lnTo>
                  <a:pt x="1669548" y="884634"/>
                </a:lnTo>
                <a:lnTo>
                  <a:pt x="1669548" y="914616"/>
                </a:lnTo>
                <a:lnTo>
                  <a:pt x="1639112" y="914616"/>
                </a:lnTo>
                <a:lnTo>
                  <a:pt x="1639112" y="944976"/>
                </a:lnTo>
                <a:lnTo>
                  <a:pt x="1487496" y="944976"/>
                </a:lnTo>
                <a:lnTo>
                  <a:pt x="1487496" y="914995"/>
                </a:lnTo>
                <a:lnTo>
                  <a:pt x="1457325" y="914995"/>
                </a:lnTo>
                <a:close/>
                <a:moveTo>
                  <a:pt x="9598439" y="611006"/>
                </a:moveTo>
                <a:lnTo>
                  <a:pt x="9598439" y="641367"/>
                </a:lnTo>
                <a:lnTo>
                  <a:pt x="9568078" y="641367"/>
                </a:lnTo>
                <a:lnTo>
                  <a:pt x="9568078" y="672108"/>
                </a:lnTo>
                <a:lnTo>
                  <a:pt x="9598439" y="672108"/>
                </a:lnTo>
                <a:lnTo>
                  <a:pt x="9598439" y="702468"/>
                </a:lnTo>
                <a:lnTo>
                  <a:pt x="9780984" y="702468"/>
                </a:lnTo>
                <a:lnTo>
                  <a:pt x="9780984" y="672108"/>
                </a:lnTo>
                <a:lnTo>
                  <a:pt x="9811345" y="672108"/>
                </a:lnTo>
                <a:lnTo>
                  <a:pt x="9811345" y="641367"/>
                </a:lnTo>
                <a:lnTo>
                  <a:pt x="9780984" y="641367"/>
                </a:lnTo>
                <a:lnTo>
                  <a:pt x="9780984" y="611006"/>
                </a:lnTo>
                <a:close/>
                <a:moveTo>
                  <a:pt x="7594618" y="611006"/>
                </a:moveTo>
                <a:lnTo>
                  <a:pt x="7594618" y="763190"/>
                </a:lnTo>
                <a:lnTo>
                  <a:pt x="7716441" y="763190"/>
                </a:lnTo>
                <a:lnTo>
                  <a:pt x="7716441" y="611006"/>
                </a:lnTo>
                <a:close/>
                <a:moveTo>
                  <a:pt x="5196104" y="611006"/>
                </a:moveTo>
                <a:lnTo>
                  <a:pt x="5196104" y="641367"/>
                </a:lnTo>
                <a:lnTo>
                  <a:pt x="5165743" y="641367"/>
                </a:lnTo>
                <a:lnTo>
                  <a:pt x="5165743" y="732829"/>
                </a:lnTo>
                <a:lnTo>
                  <a:pt x="5196104" y="732829"/>
                </a:lnTo>
                <a:lnTo>
                  <a:pt x="5196104" y="763190"/>
                </a:lnTo>
                <a:lnTo>
                  <a:pt x="5257205" y="763190"/>
                </a:lnTo>
                <a:lnTo>
                  <a:pt x="5257205" y="732829"/>
                </a:lnTo>
                <a:lnTo>
                  <a:pt x="5287566" y="732829"/>
                </a:lnTo>
                <a:lnTo>
                  <a:pt x="5287566" y="641367"/>
                </a:lnTo>
                <a:lnTo>
                  <a:pt x="5257205" y="641367"/>
                </a:lnTo>
                <a:lnTo>
                  <a:pt x="5257205" y="611006"/>
                </a:lnTo>
                <a:close/>
                <a:moveTo>
                  <a:pt x="1062254" y="611006"/>
                </a:moveTo>
                <a:lnTo>
                  <a:pt x="1062254" y="641367"/>
                </a:lnTo>
                <a:lnTo>
                  <a:pt x="1032083" y="641367"/>
                </a:lnTo>
                <a:lnTo>
                  <a:pt x="1032083" y="732829"/>
                </a:lnTo>
                <a:lnTo>
                  <a:pt x="1062254" y="732829"/>
                </a:lnTo>
                <a:lnTo>
                  <a:pt x="1062254" y="763190"/>
                </a:lnTo>
                <a:lnTo>
                  <a:pt x="1123355" y="763190"/>
                </a:lnTo>
                <a:lnTo>
                  <a:pt x="1123355" y="732829"/>
                </a:lnTo>
                <a:lnTo>
                  <a:pt x="1153716" y="732829"/>
                </a:lnTo>
                <a:lnTo>
                  <a:pt x="1153716" y="641367"/>
                </a:lnTo>
                <a:lnTo>
                  <a:pt x="1123355" y="641367"/>
                </a:lnTo>
                <a:lnTo>
                  <a:pt x="1123355" y="611006"/>
                </a:lnTo>
                <a:close/>
                <a:moveTo>
                  <a:pt x="9568457" y="581025"/>
                </a:moveTo>
                <a:lnTo>
                  <a:pt x="9810966" y="581025"/>
                </a:lnTo>
                <a:lnTo>
                  <a:pt x="9810966" y="611386"/>
                </a:lnTo>
                <a:lnTo>
                  <a:pt x="9871688" y="611386"/>
                </a:lnTo>
                <a:lnTo>
                  <a:pt x="9871688" y="702089"/>
                </a:lnTo>
                <a:lnTo>
                  <a:pt x="9810966" y="702089"/>
                </a:lnTo>
                <a:lnTo>
                  <a:pt x="9810966" y="732450"/>
                </a:lnTo>
                <a:lnTo>
                  <a:pt x="9568457" y="732450"/>
                </a:lnTo>
                <a:lnTo>
                  <a:pt x="9568457" y="702089"/>
                </a:lnTo>
                <a:lnTo>
                  <a:pt x="9507736" y="702089"/>
                </a:lnTo>
                <a:lnTo>
                  <a:pt x="9507736" y="611386"/>
                </a:lnTo>
                <a:lnTo>
                  <a:pt x="9568457" y="611386"/>
                </a:lnTo>
                <a:close/>
                <a:moveTo>
                  <a:pt x="9325570" y="581025"/>
                </a:moveTo>
                <a:lnTo>
                  <a:pt x="9385913" y="581025"/>
                </a:lnTo>
                <a:lnTo>
                  <a:pt x="9385913" y="975337"/>
                </a:lnTo>
                <a:lnTo>
                  <a:pt x="9325570" y="975337"/>
                </a:lnTo>
                <a:close/>
                <a:moveTo>
                  <a:pt x="8809434" y="581025"/>
                </a:moveTo>
                <a:lnTo>
                  <a:pt x="8869777" y="581025"/>
                </a:lnTo>
                <a:lnTo>
                  <a:pt x="8869777" y="672108"/>
                </a:lnTo>
                <a:lnTo>
                  <a:pt x="8960860" y="672108"/>
                </a:lnTo>
                <a:lnTo>
                  <a:pt x="8960860" y="702089"/>
                </a:lnTo>
                <a:lnTo>
                  <a:pt x="8869777" y="702089"/>
                </a:lnTo>
                <a:lnTo>
                  <a:pt x="8869777" y="793172"/>
                </a:lnTo>
                <a:lnTo>
                  <a:pt x="8809434" y="793172"/>
                </a:lnTo>
                <a:close/>
                <a:moveTo>
                  <a:pt x="8596907" y="581025"/>
                </a:moveTo>
                <a:lnTo>
                  <a:pt x="8657250" y="581025"/>
                </a:lnTo>
                <a:lnTo>
                  <a:pt x="8657250" y="611386"/>
                </a:lnTo>
                <a:lnTo>
                  <a:pt x="8748333" y="611386"/>
                </a:lnTo>
                <a:lnTo>
                  <a:pt x="8748333" y="641367"/>
                </a:lnTo>
                <a:lnTo>
                  <a:pt x="8687611" y="641367"/>
                </a:lnTo>
                <a:lnTo>
                  <a:pt x="8687611" y="672108"/>
                </a:lnTo>
                <a:lnTo>
                  <a:pt x="8748333" y="672108"/>
                </a:lnTo>
                <a:lnTo>
                  <a:pt x="8748333" y="762811"/>
                </a:lnTo>
                <a:lnTo>
                  <a:pt x="8687611" y="762811"/>
                </a:lnTo>
                <a:lnTo>
                  <a:pt x="8687611" y="793172"/>
                </a:lnTo>
                <a:lnTo>
                  <a:pt x="8566357" y="793172"/>
                </a:lnTo>
                <a:lnTo>
                  <a:pt x="8566357" y="762811"/>
                </a:lnTo>
                <a:lnTo>
                  <a:pt x="8505825" y="762811"/>
                </a:lnTo>
                <a:lnTo>
                  <a:pt x="8505825" y="672108"/>
                </a:lnTo>
                <a:lnTo>
                  <a:pt x="8566357" y="672108"/>
                </a:lnTo>
                <a:lnTo>
                  <a:pt x="8566357" y="641367"/>
                </a:lnTo>
                <a:lnTo>
                  <a:pt x="8505825" y="641367"/>
                </a:lnTo>
                <a:lnTo>
                  <a:pt x="8505825" y="611386"/>
                </a:lnTo>
                <a:lnTo>
                  <a:pt x="8596907" y="611386"/>
                </a:lnTo>
                <a:close/>
                <a:moveTo>
                  <a:pt x="7868246" y="581025"/>
                </a:moveTo>
                <a:lnTo>
                  <a:pt x="7928588" y="581025"/>
                </a:lnTo>
                <a:lnTo>
                  <a:pt x="7928588" y="793172"/>
                </a:lnTo>
                <a:lnTo>
                  <a:pt x="7868246" y="793172"/>
                </a:lnTo>
                <a:close/>
                <a:moveTo>
                  <a:pt x="7534275" y="581025"/>
                </a:moveTo>
                <a:lnTo>
                  <a:pt x="7776783" y="581025"/>
                </a:lnTo>
                <a:lnTo>
                  <a:pt x="7776783" y="763190"/>
                </a:lnTo>
                <a:lnTo>
                  <a:pt x="7746612" y="763190"/>
                </a:lnTo>
                <a:lnTo>
                  <a:pt x="7746612" y="793172"/>
                </a:lnTo>
                <a:lnTo>
                  <a:pt x="7564636" y="793172"/>
                </a:lnTo>
                <a:lnTo>
                  <a:pt x="7564636" y="763190"/>
                </a:lnTo>
                <a:lnTo>
                  <a:pt x="7534275" y="763190"/>
                </a:lnTo>
                <a:close/>
                <a:moveTo>
                  <a:pt x="7352110" y="581025"/>
                </a:moveTo>
                <a:lnTo>
                  <a:pt x="7412452" y="581025"/>
                </a:lnTo>
                <a:lnTo>
                  <a:pt x="7412452" y="672108"/>
                </a:lnTo>
                <a:lnTo>
                  <a:pt x="7503535" y="672108"/>
                </a:lnTo>
                <a:lnTo>
                  <a:pt x="7503535" y="702089"/>
                </a:lnTo>
                <a:lnTo>
                  <a:pt x="7412452" y="702089"/>
                </a:lnTo>
                <a:lnTo>
                  <a:pt x="7412452" y="793172"/>
                </a:lnTo>
                <a:lnTo>
                  <a:pt x="7352110" y="793172"/>
                </a:lnTo>
                <a:close/>
                <a:moveTo>
                  <a:pt x="7139583" y="581025"/>
                </a:moveTo>
                <a:lnTo>
                  <a:pt x="7199925" y="581025"/>
                </a:lnTo>
                <a:lnTo>
                  <a:pt x="7199925" y="611386"/>
                </a:lnTo>
                <a:lnTo>
                  <a:pt x="7291135" y="611386"/>
                </a:lnTo>
                <a:lnTo>
                  <a:pt x="7291135" y="641367"/>
                </a:lnTo>
                <a:lnTo>
                  <a:pt x="7199925" y="641367"/>
                </a:lnTo>
                <a:lnTo>
                  <a:pt x="7199925" y="702468"/>
                </a:lnTo>
                <a:lnTo>
                  <a:pt x="7230286" y="702468"/>
                </a:lnTo>
                <a:lnTo>
                  <a:pt x="7230286" y="732829"/>
                </a:lnTo>
                <a:lnTo>
                  <a:pt x="7260647" y="732829"/>
                </a:lnTo>
                <a:lnTo>
                  <a:pt x="7260647" y="763190"/>
                </a:lnTo>
                <a:lnTo>
                  <a:pt x="7291135" y="763190"/>
                </a:lnTo>
                <a:lnTo>
                  <a:pt x="7291135" y="793172"/>
                </a:lnTo>
                <a:lnTo>
                  <a:pt x="7230666" y="793172"/>
                </a:lnTo>
                <a:lnTo>
                  <a:pt x="7230666" y="762811"/>
                </a:lnTo>
                <a:lnTo>
                  <a:pt x="7200305" y="762811"/>
                </a:lnTo>
                <a:lnTo>
                  <a:pt x="7200305" y="732450"/>
                </a:lnTo>
                <a:lnTo>
                  <a:pt x="7139204" y="732450"/>
                </a:lnTo>
                <a:lnTo>
                  <a:pt x="7139204" y="762811"/>
                </a:lnTo>
                <a:lnTo>
                  <a:pt x="7109032" y="762811"/>
                </a:lnTo>
                <a:lnTo>
                  <a:pt x="7109032" y="793172"/>
                </a:lnTo>
                <a:lnTo>
                  <a:pt x="7048501" y="793172"/>
                </a:lnTo>
                <a:lnTo>
                  <a:pt x="7048501" y="763190"/>
                </a:lnTo>
                <a:lnTo>
                  <a:pt x="7078861" y="763190"/>
                </a:lnTo>
                <a:lnTo>
                  <a:pt x="7078861" y="732829"/>
                </a:lnTo>
                <a:lnTo>
                  <a:pt x="7109032" y="732829"/>
                </a:lnTo>
                <a:lnTo>
                  <a:pt x="7109032" y="702468"/>
                </a:lnTo>
                <a:lnTo>
                  <a:pt x="7139583" y="702468"/>
                </a:lnTo>
                <a:lnTo>
                  <a:pt x="7139583" y="641367"/>
                </a:lnTo>
                <a:lnTo>
                  <a:pt x="7048501" y="641367"/>
                </a:lnTo>
                <a:lnTo>
                  <a:pt x="7048501" y="611386"/>
                </a:lnTo>
                <a:lnTo>
                  <a:pt x="7139583" y="611386"/>
                </a:lnTo>
                <a:close/>
                <a:moveTo>
                  <a:pt x="6896696" y="581025"/>
                </a:moveTo>
                <a:lnTo>
                  <a:pt x="6957038" y="581025"/>
                </a:lnTo>
                <a:lnTo>
                  <a:pt x="6957038" y="975337"/>
                </a:lnTo>
                <a:lnTo>
                  <a:pt x="6896696" y="975337"/>
                </a:lnTo>
                <a:close/>
                <a:moveTo>
                  <a:pt x="5591176" y="581025"/>
                </a:moveTo>
                <a:lnTo>
                  <a:pt x="5651518" y="581025"/>
                </a:lnTo>
                <a:lnTo>
                  <a:pt x="5651518" y="672108"/>
                </a:lnTo>
                <a:lnTo>
                  <a:pt x="5773341" y="672108"/>
                </a:lnTo>
                <a:lnTo>
                  <a:pt x="5773341" y="581025"/>
                </a:lnTo>
                <a:lnTo>
                  <a:pt x="5833683" y="581025"/>
                </a:lnTo>
                <a:lnTo>
                  <a:pt x="5833683" y="672108"/>
                </a:lnTo>
                <a:lnTo>
                  <a:pt x="5925146" y="672108"/>
                </a:lnTo>
                <a:lnTo>
                  <a:pt x="5925146" y="581025"/>
                </a:lnTo>
                <a:lnTo>
                  <a:pt x="5985488" y="581025"/>
                </a:lnTo>
                <a:lnTo>
                  <a:pt x="5985488" y="793172"/>
                </a:lnTo>
                <a:lnTo>
                  <a:pt x="5925146" y="793172"/>
                </a:lnTo>
                <a:lnTo>
                  <a:pt x="5925146" y="702089"/>
                </a:lnTo>
                <a:lnTo>
                  <a:pt x="5833683" y="702089"/>
                </a:lnTo>
                <a:lnTo>
                  <a:pt x="5833683" y="763190"/>
                </a:lnTo>
                <a:lnTo>
                  <a:pt x="5803511" y="763190"/>
                </a:lnTo>
                <a:lnTo>
                  <a:pt x="5803511" y="793172"/>
                </a:lnTo>
                <a:lnTo>
                  <a:pt x="5621536" y="793172"/>
                </a:lnTo>
                <a:lnTo>
                  <a:pt x="5621536" y="763190"/>
                </a:lnTo>
                <a:lnTo>
                  <a:pt x="5591176" y="763190"/>
                </a:lnTo>
                <a:close/>
                <a:moveTo>
                  <a:pt x="5166122" y="581025"/>
                </a:moveTo>
                <a:lnTo>
                  <a:pt x="5287187" y="581025"/>
                </a:lnTo>
                <a:lnTo>
                  <a:pt x="5287187" y="611386"/>
                </a:lnTo>
                <a:lnTo>
                  <a:pt x="5317547" y="611386"/>
                </a:lnTo>
                <a:lnTo>
                  <a:pt x="5317547" y="641747"/>
                </a:lnTo>
                <a:lnTo>
                  <a:pt x="5439371" y="641747"/>
                </a:lnTo>
                <a:lnTo>
                  <a:pt x="5439371" y="581025"/>
                </a:lnTo>
                <a:lnTo>
                  <a:pt x="5499713" y="581025"/>
                </a:lnTo>
                <a:lnTo>
                  <a:pt x="5499713" y="793172"/>
                </a:lnTo>
                <a:lnTo>
                  <a:pt x="5439371" y="793172"/>
                </a:lnTo>
                <a:lnTo>
                  <a:pt x="5439371" y="732450"/>
                </a:lnTo>
                <a:lnTo>
                  <a:pt x="5317547" y="732450"/>
                </a:lnTo>
                <a:lnTo>
                  <a:pt x="5317547" y="762811"/>
                </a:lnTo>
                <a:lnTo>
                  <a:pt x="5287187" y="762811"/>
                </a:lnTo>
                <a:lnTo>
                  <a:pt x="5287187" y="793172"/>
                </a:lnTo>
                <a:lnTo>
                  <a:pt x="5166122" y="793172"/>
                </a:lnTo>
                <a:lnTo>
                  <a:pt x="5166122" y="762811"/>
                </a:lnTo>
                <a:lnTo>
                  <a:pt x="5135761" y="762811"/>
                </a:lnTo>
                <a:lnTo>
                  <a:pt x="5135761" y="732450"/>
                </a:lnTo>
                <a:lnTo>
                  <a:pt x="5105401" y="732450"/>
                </a:lnTo>
                <a:lnTo>
                  <a:pt x="5105401" y="641747"/>
                </a:lnTo>
                <a:lnTo>
                  <a:pt x="5135761" y="641747"/>
                </a:lnTo>
                <a:lnTo>
                  <a:pt x="5135761" y="611386"/>
                </a:lnTo>
                <a:lnTo>
                  <a:pt x="5166122" y="611386"/>
                </a:lnTo>
                <a:close/>
                <a:moveTo>
                  <a:pt x="4801792" y="581025"/>
                </a:moveTo>
                <a:lnTo>
                  <a:pt x="4862134" y="581025"/>
                </a:lnTo>
                <a:lnTo>
                  <a:pt x="4862134" y="641747"/>
                </a:lnTo>
                <a:lnTo>
                  <a:pt x="4892495" y="641747"/>
                </a:lnTo>
                <a:lnTo>
                  <a:pt x="4892495" y="671728"/>
                </a:lnTo>
                <a:lnTo>
                  <a:pt x="4922855" y="671728"/>
                </a:lnTo>
                <a:lnTo>
                  <a:pt x="4922855" y="702468"/>
                </a:lnTo>
                <a:lnTo>
                  <a:pt x="5013938" y="702468"/>
                </a:lnTo>
                <a:lnTo>
                  <a:pt x="5013938" y="732450"/>
                </a:lnTo>
                <a:lnTo>
                  <a:pt x="4892874" y="732450"/>
                </a:lnTo>
                <a:lnTo>
                  <a:pt x="4892874" y="702089"/>
                </a:lnTo>
                <a:lnTo>
                  <a:pt x="4862513" y="702089"/>
                </a:lnTo>
                <a:lnTo>
                  <a:pt x="4862513" y="671728"/>
                </a:lnTo>
                <a:lnTo>
                  <a:pt x="4801412" y="671728"/>
                </a:lnTo>
                <a:lnTo>
                  <a:pt x="4801412" y="702089"/>
                </a:lnTo>
                <a:lnTo>
                  <a:pt x="4771051" y="702089"/>
                </a:lnTo>
                <a:lnTo>
                  <a:pt x="4771051" y="732450"/>
                </a:lnTo>
                <a:lnTo>
                  <a:pt x="4649986" y="732450"/>
                </a:lnTo>
                <a:lnTo>
                  <a:pt x="4649986" y="702468"/>
                </a:lnTo>
                <a:lnTo>
                  <a:pt x="4741070" y="702468"/>
                </a:lnTo>
                <a:lnTo>
                  <a:pt x="4741070" y="671728"/>
                </a:lnTo>
                <a:lnTo>
                  <a:pt x="4771430" y="671728"/>
                </a:lnTo>
                <a:lnTo>
                  <a:pt x="4771430" y="641747"/>
                </a:lnTo>
                <a:lnTo>
                  <a:pt x="4801792" y="641747"/>
                </a:lnTo>
                <a:close/>
                <a:moveTo>
                  <a:pt x="3704035" y="581025"/>
                </a:moveTo>
                <a:lnTo>
                  <a:pt x="3764378" y="581025"/>
                </a:lnTo>
                <a:lnTo>
                  <a:pt x="3764378" y="672108"/>
                </a:lnTo>
                <a:lnTo>
                  <a:pt x="3855460" y="672108"/>
                </a:lnTo>
                <a:lnTo>
                  <a:pt x="3855460" y="702089"/>
                </a:lnTo>
                <a:lnTo>
                  <a:pt x="3764378" y="702089"/>
                </a:lnTo>
                <a:lnTo>
                  <a:pt x="3764378" y="793172"/>
                </a:lnTo>
                <a:lnTo>
                  <a:pt x="3704035" y="793172"/>
                </a:lnTo>
                <a:close/>
                <a:moveTo>
                  <a:pt x="3491509" y="581025"/>
                </a:moveTo>
                <a:lnTo>
                  <a:pt x="3551851" y="581025"/>
                </a:lnTo>
                <a:lnTo>
                  <a:pt x="3551851" y="611386"/>
                </a:lnTo>
                <a:lnTo>
                  <a:pt x="3642934" y="611386"/>
                </a:lnTo>
                <a:lnTo>
                  <a:pt x="3642934" y="641367"/>
                </a:lnTo>
                <a:lnTo>
                  <a:pt x="3582212" y="641367"/>
                </a:lnTo>
                <a:lnTo>
                  <a:pt x="3582212" y="672108"/>
                </a:lnTo>
                <a:lnTo>
                  <a:pt x="3642934" y="672108"/>
                </a:lnTo>
                <a:lnTo>
                  <a:pt x="3642934" y="762811"/>
                </a:lnTo>
                <a:lnTo>
                  <a:pt x="3582212" y="762811"/>
                </a:lnTo>
                <a:lnTo>
                  <a:pt x="3582212" y="793172"/>
                </a:lnTo>
                <a:lnTo>
                  <a:pt x="3461148" y="793172"/>
                </a:lnTo>
                <a:lnTo>
                  <a:pt x="3461148" y="762811"/>
                </a:lnTo>
                <a:lnTo>
                  <a:pt x="3400426" y="762811"/>
                </a:lnTo>
                <a:lnTo>
                  <a:pt x="3400426" y="672108"/>
                </a:lnTo>
                <a:lnTo>
                  <a:pt x="3461148" y="672108"/>
                </a:lnTo>
                <a:lnTo>
                  <a:pt x="3461148" y="641367"/>
                </a:lnTo>
                <a:lnTo>
                  <a:pt x="3400426" y="641367"/>
                </a:lnTo>
                <a:lnTo>
                  <a:pt x="3400426" y="611386"/>
                </a:lnTo>
                <a:lnTo>
                  <a:pt x="3491509" y="611386"/>
                </a:lnTo>
                <a:close/>
                <a:moveTo>
                  <a:pt x="2945011" y="581025"/>
                </a:moveTo>
                <a:lnTo>
                  <a:pt x="3308963" y="581025"/>
                </a:lnTo>
                <a:lnTo>
                  <a:pt x="3308963" y="611006"/>
                </a:lnTo>
                <a:lnTo>
                  <a:pt x="3005354" y="611006"/>
                </a:lnTo>
                <a:lnTo>
                  <a:pt x="3005354" y="702468"/>
                </a:lnTo>
                <a:lnTo>
                  <a:pt x="3308963" y="702468"/>
                </a:lnTo>
                <a:lnTo>
                  <a:pt x="3308963" y="732450"/>
                </a:lnTo>
                <a:lnTo>
                  <a:pt x="2975182" y="732450"/>
                </a:lnTo>
                <a:lnTo>
                  <a:pt x="2975182" y="702468"/>
                </a:lnTo>
                <a:lnTo>
                  <a:pt x="2945011" y="702468"/>
                </a:lnTo>
                <a:close/>
                <a:moveTo>
                  <a:pt x="2307432" y="581025"/>
                </a:moveTo>
                <a:lnTo>
                  <a:pt x="2367774" y="581025"/>
                </a:lnTo>
                <a:lnTo>
                  <a:pt x="2367774" y="793172"/>
                </a:lnTo>
                <a:lnTo>
                  <a:pt x="2307432" y="793172"/>
                </a:lnTo>
                <a:close/>
                <a:moveTo>
                  <a:pt x="2216349" y="581025"/>
                </a:moveTo>
                <a:lnTo>
                  <a:pt x="2276692" y="581025"/>
                </a:lnTo>
                <a:lnTo>
                  <a:pt x="2276692" y="793172"/>
                </a:lnTo>
                <a:lnTo>
                  <a:pt x="2216349" y="793172"/>
                </a:lnTo>
                <a:lnTo>
                  <a:pt x="2216349" y="702089"/>
                </a:lnTo>
                <a:lnTo>
                  <a:pt x="2155247" y="702089"/>
                </a:lnTo>
                <a:lnTo>
                  <a:pt x="2155247" y="672108"/>
                </a:lnTo>
                <a:lnTo>
                  <a:pt x="2216349" y="672108"/>
                </a:lnTo>
                <a:close/>
                <a:moveTo>
                  <a:pt x="1943101" y="581025"/>
                </a:moveTo>
                <a:lnTo>
                  <a:pt x="2003443" y="581025"/>
                </a:lnTo>
                <a:lnTo>
                  <a:pt x="2003443" y="763190"/>
                </a:lnTo>
                <a:lnTo>
                  <a:pt x="2185799" y="763190"/>
                </a:lnTo>
                <a:lnTo>
                  <a:pt x="2185799" y="793172"/>
                </a:lnTo>
                <a:lnTo>
                  <a:pt x="1973272" y="793172"/>
                </a:lnTo>
                <a:lnTo>
                  <a:pt x="1973272" y="763190"/>
                </a:lnTo>
                <a:lnTo>
                  <a:pt x="1943101" y="763190"/>
                </a:lnTo>
                <a:close/>
                <a:moveTo>
                  <a:pt x="1791296" y="581025"/>
                </a:moveTo>
                <a:lnTo>
                  <a:pt x="1851639" y="581025"/>
                </a:lnTo>
                <a:lnTo>
                  <a:pt x="1851639" y="975337"/>
                </a:lnTo>
                <a:lnTo>
                  <a:pt x="1791296" y="975337"/>
                </a:lnTo>
                <a:lnTo>
                  <a:pt x="1791296" y="793172"/>
                </a:lnTo>
                <a:lnTo>
                  <a:pt x="1699986" y="793172"/>
                </a:lnTo>
                <a:lnTo>
                  <a:pt x="1699986" y="763190"/>
                </a:lnTo>
                <a:lnTo>
                  <a:pt x="1791296" y="763190"/>
                </a:lnTo>
                <a:close/>
                <a:moveTo>
                  <a:pt x="1305521" y="581025"/>
                </a:moveTo>
                <a:lnTo>
                  <a:pt x="1365863" y="581025"/>
                </a:lnTo>
                <a:lnTo>
                  <a:pt x="1365863" y="793172"/>
                </a:lnTo>
                <a:lnTo>
                  <a:pt x="1305521" y="793172"/>
                </a:lnTo>
                <a:close/>
                <a:moveTo>
                  <a:pt x="1032083" y="581025"/>
                </a:moveTo>
                <a:lnTo>
                  <a:pt x="1153337" y="581025"/>
                </a:lnTo>
                <a:lnTo>
                  <a:pt x="1153337" y="611386"/>
                </a:lnTo>
                <a:lnTo>
                  <a:pt x="1183697" y="611386"/>
                </a:lnTo>
                <a:lnTo>
                  <a:pt x="1183697" y="641747"/>
                </a:lnTo>
                <a:lnTo>
                  <a:pt x="1214153" y="641747"/>
                </a:lnTo>
                <a:lnTo>
                  <a:pt x="1214153" y="732450"/>
                </a:lnTo>
                <a:lnTo>
                  <a:pt x="1183697" y="732450"/>
                </a:lnTo>
                <a:lnTo>
                  <a:pt x="1183697" y="762811"/>
                </a:lnTo>
                <a:lnTo>
                  <a:pt x="1153337" y="762811"/>
                </a:lnTo>
                <a:lnTo>
                  <a:pt x="1153337" y="793172"/>
                </a:lnTo>
                <a:lnTo>
                  <a:pt x="1032083" y="793172"/>
                </a:lnTo>
                <a:lnTo>
                  <a:pt x="1032083" y="762811"/>
                </a:lnTo>
                <a:lnTo>
                  <a:pt x="1001912" y="762811"/>
                </a:lnTo>
                <a:lnTo>
                  <a:pt x="1001912" y="732450"/>
                </a:lnTo>
                <a:lnTo>
                  <a:pt x="971551" y="732450"/>
                </a:lnTo>
                <a:lnTo>
                  <a:pt x="971551" y="641747"/>
                </a:lnTo>
                <a:lnTo>
                  <a:pt x="1001912" y="641747"/>
                </a:lnTo>
                <a:lnTo>
                  <a:pt x="1001912" y="611386"/>
                </a:lnTo>
                <a:lnTo>
                  <a:pt x="1032083" y="611386"/>
                </a:lnTo>
                <a:close/>
                <a:moveTo>
                  <a:pt x="819746" y="581025"/>
                </a:moveTo>
                <a:lnTo>
                  <a:pt x="880088" y="581025"/>
                </a:lnTo>
                <a:lnTo>
                  <a:pt x="880088" y="793172"/>
                </a:lnTo>
                <a:lnTo>
                  <a:pt x="819746" y="793172"/>
                </a:lnTo>
                <a:close/>
                <a:moveTo>
                  <a:pt x="485775" y="581025"/>
                </a:moveTo>
                <a:lnTo>
                  <a:pt x="728284" y="581025"/>
                </a:lnTo>
                <a:lnTo>
                  <a:pt x="728284" y="702089"/>
                </a:lnTo>
                <a:lnTo>
                  <a:pt x="546118" y="702089"/>
                </a:lnTo>
                <a:lnTo>
                  <a:pt x="546118" y="763190"/>
                </a:lnTo>
                <a:lnTo>
                  <a:pt x="728284" y="763190"/>
                </a:lnTo>
                <a:lnTo>
                  <a:pt x="728284" y="793172"/>
                </a:lnTo>
                <a:lnTo>
                  <a:pt x="516136" y="793172"/>
                </a:lnTo>
                <a:lnTo>
                  <a:pt x="516136" y="763190"/>
                </a:lnTo>
                <a:lnTo>
                  <a:pt x="485775" y="763190"/>
                </a:lnTo>
                <a:lnTo>
                  <a:pt x="485775" y="672108"/>
                </a:lnTo>
                <a:lnTo>
                  <a:pt x="667942" y="672108"/>
                </a:lnTo>
                <a:lnTo>
                  <a:pt x="667942" y="611006"/>
                </a:lnTo>
                <a:lnTo>
                  <a:pt x="485775" y="611006"/>
                </a:lnTo>
                <a:close/>
                <a:moveTo>
                  <a:pt x="333971" y="581025"/>
                </a:moveTo>
                <a:lnTo>
                  <a:pt x="394314" y="581025"/>
                </a:lnTo>
                <a:lnTo>
                  <a:pt x="394314" y="793172"/>
                </a:lnTo>
                <a:lnTo>
                  <a:pt x="333971" y="793172"/>
                </a:lnTo>
                <a:lnTo>
                  <a:pt x="333971" y="702089"/>
                </a:lnTo>
                <a:lnTo>
                  <a:pt x="242603" y="702089"/>
                </a:lnTo>
                <a:lnTo>
                  <a:pt x="242603" y="672108"/>
                </a:lnTo>
                <a:lnTo>
                  <a:pt x="333971" y="672108"/>
                </a:lnTo>
                <a:close/>
                <a:moveTo>
                  <a:pt x="91084" y="581025"/>
                </a:moveTo>
                <a:lnTo>
                  <a:pt x="151426" y="581025"/>
                </a:lnTo>
                <a:lnTo>
                  <a:pt x="151426" y="702468"/>
                </a:lnTo>
                <a:lnTo>
                  <a:pt x="181787" y="702468"/>
                </a:lnTo>
                <a:lnTo>
                  <a:pt x="181787" y="732829"/>
                </a:lnTo>
                <a:lnTo>
                  <a:pt x="212148" y="732829"/>
                </a:lnTo>
                <a:lnTo>
                  <a:pt x="212148" y="763190"/>
                </a:lnTo>
                <a:lnTo>
                  <a:pt x="242603" y="763190"/>
                </a:lnTo>
                <a:lnTo>
                  <a:pt x="242603" y="793172"/>
                </a:lnTo>
                <a:lnTo>
                  <a:pt x="182166" y="793172"/>
                </a:lnTo>
                <a:lnTo>
                  <a:pt x="182166" y="762811"/>
                </a:lnTo>
                <a:lnTo>
                  <a:pt x="151805" y="762811"/>
                </a:lnTo>
                <a:lnTo>
                  <a:pt x="151805" y="732450"/>
                </a:lnTo>
                <a:lnTo>
                  <a:pt x="90704" y="732450"/>
                </a:lnTo>
                <a:lnTo>
                  <a:pt x="90704" y="762811"/>
                </a:lnTo>
                <a:lnTo>
                  <a:pt x="60533" y="762811"/>
                </a:lnTo>
                <a:lnTo>
                  <a:pt x="60533" y="793172"/>
                </a:lnTo>
                <a:lnTo>
                  <a:pt x="0" y="793172"/>
                </a:lnTo>
                <a:lnTo>
                  <a:pt x="0" y="763190"/>
                </a:lnTo>
                <a:lnTo>
                  <a:pt x="30362" y="763190"/>
                </a:lnTo>
                <a:lnTo>
                  <a:pt x="30362" y="732829"/>
                </a:lnTo>
                <a:lnTo>
                  <a:pt x="60533" y="732829"/>
                </a:lnTo>
                <a:lnTo>
                  <a:pt x="60533" y="702468"/>
                </a:lnTo>
                <a:lnTo>
                  <a:pt x="91084" y="702468"/>
                </a:lnTo>
                <a:close/>
                <a:moveTo>
                  <a:pt x="6191250" y="333970"/>
                </a:moveTo>
                <a:lnTo>
                  <a:pt x="6615924" y="333970"/>
                </a:lnTo>
                <a:lnTo>
                  <a:pt x="6615924" y="363951"/>
                </a:lnTo>
                <a:lnTo>
                  <a:pt x="6191250" y="363951"/>
                </a:lnTo>
                <a:close/>
                <a:moveTo>
                  <a:pt x="3367304" y="272869"/>
                </a:moveTo>
                <a:lnTo>
                  <a:pt x="3367304" y="364331"/>
                </a:lnTo>
                <a:lnTo>
                  <a:pt x="3610571" y="364331"/>
                </a:lnTo>
                <a:lnTo>
                  <a:pt x="3610571" y="272869"/>
                </a:lnTo>
                <a:close/>
                <a:moveTo>
                  <a:pt x="5011936" y="242887"/>
                </a:moveTo>
                <a:lnTo>
                  <a:pt x="5072279" y="242887"/>
                </a:lnTo>
                <a:lnTo>
                  <a:pt x="5072279" y="364331"/>
                </a:lnTo>
                <a:lnTo>
                  <a:pt x="5375888" y="364331"/>
                </a:lnTo>
                <a:lnTo>
                  <a:pt x="5375888" y="394312"/>
                </a:lnTo>
                <a:lnTo>
                  <a:pt x="5042107" y="394312"/>
                </a:lnTo>
                <a:lnTo>
                  <a:pt x="5042107" y="363951"/>
                </a:lnTo>
                <a:lnTo>
                  <a:pt x="5011936" y="363951"/>
                </a:lnTo>
                <a:close/>
                <a:moveTo>
                  <a:pt x="3306962" y="242887"/>
                </a:moveTo>
                <a:lnTo>
                  <a:pt x="3670914" y="242887"/>
                </a:lnTo>
                <a:lnTo>
                  <a:pt x="3670914" y="363951"/>
                </a:lnTo>
                <a:lnTo>
                  <a:pt x="3640742" y="363951"/>
                </a:lnTo>
                <a:lnTo>
                  <a:pt x="3640742" y="394312"/>
                </a:lnTo>
                <a:lnTo>
                  <a:pt x="3337133" y="394312"/>
                </a:lnTo>
                <a:lnTo>
                  <a:pt x="3337133" y="363951"/>
                </a:lnTo>
                <a:lnTo>
                  <a:pt x="3306962" y="363951"/>
                </a:lnTo>
                <a:close/>
                <a:moveTo>
                  <a:pt x="5765818" y="212147"/>
                </a:moveTo>
                <a:lnTo>
                  <a:pt x="5765818" y="333970"/>
                </a:lnTo>
                <a:lnTo>
                  <a:pt x="5857280" y="333970"/>
                </a:lnTo>
                <a:lnTo>
                  <a:pt x="5857280" y="212147"/>
                </a:lnTo>
                <a:close/>
                <a:moveTo>
                  <a:pt x="4981576" y="182165"/>
                </a:moveTo>
                <a:lnTo>
                  <a:pt x="5406249" y="182165"/>
                </a:lnTo>
                <a:lnTo>
                  <a:pt x="5406249" y="212147"/>
                </a:lnTo>
                <a:lnTo>
                  <a:pt x="4981576" y="212147"/>
                </a:lnTo>
                <a:close/>
                <a:moveTo>
                  <a:pt x="4010026" y="182165"/>
                </a:moveTo>
                <a:lnTo>
                  <a:pt x="4434699" y="182165"/>
                </a:lnTo>
                <a:lnTo>
                  <a:pt x="4434699" y="212147"/>
                </a:lnTo>
                <a:lnTo>
                  <a:pt x="4252534" y="212147"/>
                </a:lnTo>
                <a:lnTo>
                  <a:pt x="4252534" y="242887"/>
                </a:lnTo>
                <a:lnTo>
                  <a:pt x="4404338" y="242887"/>
                </a:lnTo>
                <a:lnTo>
                  <a:pt x="4404338" y="333591"/>
                </a:lnTo>
                <a:lnTo>
                  <a:pt x="4100729" y="333591"/>
                </a:lnTo>
                <a:lnTo>
                  <a:pt x="4100729" y="364331"/>
                </a:lnTo>
                <a:lnTo>
                  <a:pt x="4404338" y="364331"/>
                </a:lnTo>
                <a:lnTo>
                  <a:pt x="4404338" y="394312"/>
                </a:lnTo>
                <a:lnTo>
                  <a:pt x="4070558" y="394312"/>
                </a:lnTo>
                <a:lnTo>
                  <a:pt x="4070558" y="363951"/>
                </a:lnTo>
                <a:lnTo>
                  <a:pt x="4040386" y="363951"/>
                </a:lnTo>
                <a:lnTo>
                  <a:pt x="4040386" y="303609"/>
                </a:lnTo>
                <a:lnTo>
                  <a:pt x="4343996" y="303609"/>
                </a:lnTo>
                <a:lnTo>
                  <a:pt x="4343996" y="272869"/>
                </a:lnTo>
                <a:lnTo>
                  <a:pt x="4040386" y="272869"/>
                </a:lnTo>
                <a:lnTo>
                  <a:pt x="4040386" y="242887"/>
                </a:lnTo>
                <a:lnTo>
                  <a:pt x="4192192" y="242887"/>
                </a:lnTo>
                <a:lnTo>
                  <a:pt x="4192192" y="212147"/>
                </a:lnTo>
                <a:lnTo>
                  <a:pt x="4010026" y="212147"/>
                </a:lnTo>
                <a:close/>
                <a:moveTo>
                  <a:pt x="4100729" y="90703"/>
                </a:moveTo>
                <a:lnTo>
                  <a:pt x="4100729" y="121443"/>
                </a:lnTo>
                <a:lnTo>
                  <a:pt x="4343996" y="121443"/>
                </a:lnTo>
                <a:lnTo>
                  <a:pt x="4343996" y="90703"/>
                </a:lnTo>
                <a:close/>
                <a:moveTo>
                  <a:pt x="6373416" y="30361"/>
                </a:moveTo>
                <a:lnTo>
                  <a:pt x="6433758" y="30361"/>
                </a:lnTo>
                <a:lnTo>
                  <a:pt x="6433758" y="121443"/>
                </a:lnTo>
                <a:lnTo>
                  <a:pt x="6464119" y="121443"/>
                </a:lnTo>
                <a:lnTo>
                  <a:pt x="6464119" y="151425"/>
                </a:lnTo>
                <a:lnTo>
                  <a:pt x="6494480" y="151425"/>
                </a:lnTo>
                <a:lnTo>
                  <a:pt x="6494480" y="182165"/>
                </a:lnTo>
                <a:lnTo>
                  <a:pt x="6585563" y="182165"/>
                </a:lnTo>
                <a:lnTo>
                  <a:pt x="6585563" y="212147"/>
                </a:lnTo>
                <a:lnTo>
                  <a:pt x="6464499" y="212147"/>
                </a:lnTo>
                <a:lnTo>
                  <a:pt x="6464499" y="181786"/>
                </a:lnTo>
                <a:lnTo>
                  <a:pt x="6434138" y="181786"/>
                </a:lnTo>
                <a:lnTo>
                  <a:pt x="6434138" y="151425"/>
                </a:lnTo>
                <a:lnTo>
                  <a:pt x="6373037" y="151425"/>
                </a:lnTo>
                <a:lnTo>
                  <a:pt x="6373037" y="181786"/>
                </a:lnTo>
                <a:lnTo>
                  <a:pt x="6342676" y="181786"/>
                </a:lnTo>
                <a:lnTo>
                  <a:pt x="6342676" y="212147"/>
                </a:lnTo>
                <a:lnTo>
                  <a:pt x="6221611" y="212147"/>
                </a:lnTo>
                <a:lnTo>
                  <a:pt x="6221611" y="182165"/>
                </a:lnTo>
                <a:lnTo>
                  <a:pt x="6312694" y="182165"/>
                </a:lnTo>
                <a:lnTo>
                  <a:pt x="6312694" y="151425"/>
                </a:lnTo>
                <a:lnTo>
                  <a:pt x="6343055" y="151425"/>
                </a:lnTo>
                <a:lnTo>
                  <a:pt x="6343055" y="121443"/>
                </a:lnTo>
                <a:lnTo>
                  <a:pt x="6373416" y="121443"/>
                </a:lnTo>
                <a:close/>
                <a:moveTo>
                  <a:pt x="5705476" y="30361"/>
                </a:moveTo>
                <a:lnTo>
                  <a:pt x="5765818" y="30361"/>
                </a:lnTo>
                <a:lnTo>
                  <a:pt x="5765818" y="182165"/>
                </a:lnTo>
                <a:lnTo>
                  <a:pt x="5857280" y="182165"/>
                </a:lnTo>
                <a:lnTo>
                  <a:pt x="5857280" y="30361"/>
                </a:lnTo>
                <a:lnTo>
                  <a:pt x="5917622" y="30361"/>
                </a:lnTo>
                <a:lnTo>
                  <a:pt x="5917622" y="333970"/>
                </a:lnTo>
                <a:lnTo>
                  <a:pt x="5887451" y="333970"/>
                </a:lnTo>
                <a:lnTo>
                  <a:pt x="5887451" y="363951"/>
                </a:lnTo>
                <a:lnTo>
                  <a:pt x="5735646" y="363951"/>
                </a:lnTo>
                <a:lnTo>
                  <a:pt x="5735646" y="333970"/>
                </a:lnTo>
                <a:lnTo>
                  <a:pt x="5705476" y="333970"/>
                </a:lnTo>
                <a:close/>
                <a:moveTo>
                  <a:pt x="4495801" y="30361"/>
                </a:moveTo>
                <a:lnTo>
                  <a:pt x="4708042" y="30361"/>
                </a:lnTo>
                <a:lnTo>
                  <a:pt x="4708042" y="60342"/>
                </a:lnTo>
                <a:lnTo>
                  <a:pt x="4556143" y="60342"/>
                </a:lnTo>
                <a:lnTo>
                  <a:pt x="4556143" y="151804"/>
                </a:lnTo>
                <a:lnTo>
                  <a:pt x="4708042" y="151804"/>
                </a:lnTo>
                <a:lnTo>
                  <a:pt x="4708042" y="181786"/>
                </a:lnTo>
                <a:lnTo>
                  <a:pt x="4556143" y="181786"/>
                </a:lnTo>
                <a:lnTo>
                  <a:pt x="4556143" y="333970"/>
                </a:lnTo>
                <a:lnTo>
                  <a:pt x="4647605" y="333970"/>
                </a:lnTo>
                <a:lnTo>
                  <a:pt x="4647605" y="303609"/>
                </a:lnTo>
                <a:lnTo>
                  <a:pt x="4708042" y="303609"/>
                </a:lnTo>
                <a:lnTo>
                  <a:pt x="4708042" y="333591"/>
                </a:lnTo>
                <a:lnTo>
                  <a:pt x="4677587" y="333591"/>
                </a:lnTo>
                <a:lnTo>
                  <a:pt x="4677587" y="363951"/>
                </a:lnTo>
                <a:lnTo>
                  <a:pt x="4525971" y="363951"/>
                </a:lnTo>
                <a:lnTo>
                  <a:pt x="4525971" y="333970"/>
                </a:lnTo>
                <a:lnTo>
                  <a:pt x="4495801" y="333970"/>
                </a:lnTo>
                <a:close/>
                <a:moveTo>
                  <a:pt x="6039446" y="0"/>
                </a:moveTo>
                <a:lnTo>
                  <a:pt x="6099788" y="0"/>
                </a:lnTo>
                <a:lnTo>
                  <a:pt x="6099788" y="394312"/>
                </a:lnTo>
                <a:lnTo>
                  <a:pt x="6039446" y="394312"/>
                </a:lnTo>
                <a:lnTo>
                  <a:pt x="6039446" y="212147"/>
                </a:lnTo>
                <a:lnTo>
                  <a:pt x="5948078" y="212147"/>
                </a:lnTo>
                <a:lnTo>
                  <a:pt x="5948078" y="182165"/>
                </a:lnTo>
                <a:lnTo>
                  <a:pt x="6039446" y="182165"/>
                </a:lnTo>
                <a:close/>
                <a:moveTo>
                  <a:pt x="5011936" y="0"/>
                </a:moveTo>
                <a:lnTo>
                  <a:pt x="5072279" y="0"/>
                </a:lnTo>
                <a:lnTo>
                  <a:pt x="5072279" y="121443"/>
                </a:lnTo>
                <a:lnTo>
                  <a:pt x="5375888" y="121443"/>
                </a:lnTo>
                <a:lnTo>
                  <a:pt x="5375888" y="151425"/>
                </a:lnTo>
                <a:lnTo>
                  <a:pt x="5042107" y="151425"/>
                </a:lnTo>
                <a:lnTo>
                  <a:pt x="5042107" y="121064"/>
                </a:lnTo>
                <a:lnTo>
                  <a:pt x="5011936" y="121064"/>
                </a:lnTo>
                <a:close/>
                <a:moveTo>
                  <a:pt x="4799410" y="0"/>
                </a:moveTo>
                <a:lnTo>
                  <a:pt x="4859752" y="0"/>
                </a:lnTo>
                <a:lnTo>
                  <a:pt x="4859752" y="182165"/>
                </a:lnTo>
                <a:lnTo>
                  <a:pt x="4950835" y="182165"/>
                </a:lnTo>
                <a:lnTo>
                  <a:pt x="4950835" y="212147"/>
                </a:lnTo>
                <a:lnTo>
                  <a:pt x="4859752" y="212147"/>
                </a:lnTo>
                <a:lnTo>
                  <a:pt x="4859752" y="394312"/>
                </a:lnTo>
                <a:lnTo>
                  <a:pt x="4799410" y="394312"/>
                </a:lnTo>
                <a:close/>
                <a:moveTo>
                  <a:pt x="4040386" y="0"/>
                </a:moveTo>
                <a:lnTo>
                  <a:pt x="4100729" y="0"/>
                </a:lnTo>
                <a:lnTo>
                  <a:pt x="4100729" y="60722"/>
                </a:lnTo>
                <a:lnTo>
                  <a:pt x="4343996" y="60722"/>
                </a:lnTo>
                <a:lnTo>
                  <a:pt x="4343996" y="0"/>
                </a:lnTo>
                <a:lnTo>
                  <a:pt x="4404338" y="0"/>
                </a:lnTo>
                <a:lnTo>
                  <a:pt x="4404338" y="121443"/>
                </a:lnTo>
                <a:lnTo>
                  <a:pt x="4374167" y="121443"/>
                </a:lnTo>
                <a:lnTo>
                  <a:pt x="4374167" y="151425"/>
                </a:lnTo>
                <a:lnTo>
                  <a:pt x="4070558" y="151425"/>
                </a:lnTo>
                <a:lnTo>
                  <a:pt x="4070558" y="121443"/>
                </a:lnTo>
                <a:lnTo>
                  <a:pt x="4040386" y="121443"/>
                </a:lnTo>
                <a:close/>
                <a:moveTo>
                  <a:pt x="3610571" y="0"/>
                </a:moveTo>
                <a:lnTo>
                  <a:pt x="3670914" y="0"/>
                </a:lnTo>
                <a:lnTo>
                  <a:pt x="3670914" y="212147"/>
                </a:lnTo>
                <a:lnTo>
                  <a:pt x="3610571" y="212147"/>
                </a:lnTo>
                <a:close/>
                <a:moveTo>
                  <a:pt x="3276601" y="0"/>
                </a:moveTo>
                <a:lnTo>
                  <a:pt x="3519362" y="0"/>
                </a:lnTo>
                <a:lnTo>
                  <a:pt x="3519362" y="29981"/>
                </a:lnTo>
                <a:lnTo>
                  <a:pt x="3336943" y="29981"/>
                </a:lnTo>
                <a:lnTo>
                  <a:pt x="3336943" y="91083"/>
                </a:lnTo>
                <a:lnTo>
                  <a:pt x="3519362" y="91083"/>
                </a:lnTo>
                <a:lnTo>
                  <a:pt x="3519362" y="121064"/>
                </a:lnTo>
                <a:lnTo>
                  <a:pt x="3336943" y="121064"/>
                </a:lnTo>
                <a:lnTo>
                  <a:pt x="3336943" y="182165"/>
                </a:lnTo>
                <a:lnTo>
                  <a:pt x="3519345" y="182165"/>
                </a:lnTo>
                <a:lnTo>
                  <a:pt x="3519345" y="212147"/>
                </a:lnTo>
                <a:lnTo>
                  <a:pt x="3306962" y="212147"/>
                </a:lnTo>
                <a:lnTo>
                  <a:pt x="3306962" y="182165"/>
                </a:lnTo>
                <a:lnTo>
                  <a:pt x="3276601" y="18216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Arial"/>
              <a:buNone/>
            </a:pPr>
            <a:r>
              <a:t/>
            </a:r>
            <a:endParaRPr b="0" i="0" sz="3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3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181" name="Google Shape;181;p23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182" name="Google Shape;182;p23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183" name="Google Shape;183;p23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84" name="Google Shape;184;p23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185" name="Google Shape;185;p23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186" name="Google Shape;186;p23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187" name="Google Shape;187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8343" y="3430851"/>
            <a:ext cx="5496148" cy="316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19238" y="3435105"/>
            <a:ext cx="4212466" cy="316129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3"/>
          <p:cNvSpPr/>
          <p:nvPr/>
        </p:nvSpPr>
        <p:spPr>
          <a:xfrm>
            <a:off x="3943745" y="1455559"/>
            <a:ext cx="5116673" cy="758391"/>
          </a:xfrm>
          <a:custGeom>
            <a:rect b="b" l="l" r="r" t="t"/>
            <a:pathLst>
              <a:path extrusionOk="0" h="758391" w="5116673">
                <a:moveTo>
                  <a:pt x="1178123" y="556617"/>
                </a:moveTo>
                <a:lnTo>
                  <a:pt x="1885913" y="556617"/>
                </a:lnTo>
                <a:lnTo>
                  <a:pt x="1885913" y="606586"/>
                </a:lnTo>
                <a:lnTo>
                  <a:pt x="1178123" y="606586"/>
                </a:lnTo>
                <a:close/>
                <a:moveTo>
                  <a:pt x="4246922" y="454781"/>
                </a:moveTo>
                <a:lnTo>
                  <a:pt x="4246922" y="505383"/>
                </a:lnTo>
                <a:lnTo>
                  <a:pt x="4196320" y="505383"/>
                </a:lnTo>
                <a:lnTo>
                  <a:pt x="4196320" y="556617"/>
                </a:lnTo>
                <a:lnTo>
                  <a:pt x="4246922" y="556617"/>
                </a:lnTo>
                <a:lnTo>
                  <a:pt x="4246922" y="607218"/>
                </a:lnTo>
                <a:lnTo>
                  <a:pt x="4551163" y="607218"/>
                </a:lnTo>
                <a:lnTo>
                  <a:pt x="4551163" y="556617"/>
                </a:lnTo>
                <a:lnTo>
                  <a:pt x="4601765" y="556617"/>
                </a:lnTo>
                <a:lnTo>
                  <a:pt x="4601765" y="505383"/>
                </a:lnTo>
                <a:lnTo>
                  <a:pt x="4551163" y="505383"/>
                </a:lnTo>
                <a:lnTo>
                  <a:pt x="4551163" y="454781"/>
                </a:lnTo>
                <a:close/>
                <a:moveTo>
                  <a:pt x="3427773" y="454781"/>
                </a:moveTo>
                <a:lnTo>
                  <a:pt x="3427773" y="505383"/>
                </a:lnTo>
                <a:lnTo>
                  <a:pt x="3377170" y="505383"/>
                </a:lnTo>
                <a:lnTo>
                  <a:pt x="3377170" y="556617"/>
                </a:lnTo>
                <a:lnTo>
                  <a:pt x="3427773" y="556617"/>
                </a:lnTo>
                <a:lnTo>
                  <a:pt x="3427773" y="607218"/>
                </a:lnTo>
                <a:lnTo>
                  <a:pt x="3732014" y="607218"/>
                </a:lnTo>
                <a:lnTo>
                  <a:pt x="3732014" y="556617"/>
                </a:lnTo>
                <a:lnTo>
                  <a:pt x="3782615" y="556617"/>
                </a:lnTo>
                <a:lnTo>
                  <a:pt x="3782615" y="505383"/>
                </a:lnTo>
                <a:lnTo>
                  <a:pt x="3732014" y="505383"/>
                </a:lnTo>
                <a:lnTo>
                  <a:pt x="3732014" y="454781"/>
                </a:lnTo>
                <a:close/>
                <a:moveTo>
                  <a:pt x="2558020" y="454781"/>
                </a:moveTo>
                <a:lnTo>
                  <a:pt x="2558020" y="607218"/>
                </a:lnTo>
                <a:lnTo>
                  <a:pt x="2963466" y="607218"/>
                </a:lnTo>
                <a:lnTo>
                  <a:pt x="2963466" y="454781"/>
                </a:lnTo>
                <a:close/>
                <a:moveTo>
                  <a:pt x="4196953" y="404812"/>
                </a:moveTo>
                <a:lnTo>
                  <a:pt x="4601133" y="404812"/>
                </a:lnTo>
                <a:lnTo>
                  <a:pt x="4601133" y="455414"/>
                </a:lnTo>
                <a:lnTo>
                  <a:pt x="4702336" y="455414"/>
                </a:lnTo>
                <a:lnTo>
                  <a:pt x="4702336" y="606586"/>
                </a:lnTo>
                <a:lnTo>
                  <a:pt x="4601133" y="606586"/>
                </a:lnTo>
                <a:lnTo>
                  <a:pt x="4601133" y="657187"/>
                </a:lnTo>
                <a:lnTo>
                  <a:pt x="4196953" y="657187"/>
                </a:lnTo>
                <a:lnTo>
                  <a:pt x="4196953" y="606586"/>
                </a:lnTo>
                <a:lnTo>
                  <a:pt x="4095750" y="606586"/>
                </a:lnTo>
                <a:lnTo>
                  <a:pt x="4095750" y="455414"/>
                </a:lnTo>
                <a:lnTo>
                  <a:pt x="4196953" y="455414"/>
                </a:lnTo>
                <a:close/>
                <a:moveTo>
                  <a:pt x="3377804" y="404812"/>
                </a:moveTo>
                <a:lnTo>
                  <a:pt x="3781983" y="404812"/>
                </a:lnTo>
                <a:lnTo>
                  <a:pt x="3781983" y="455414"/>
                </a:lnTo>
                <a:lnTo>
                  <a:pt x="3883186" y="455414"/>
                </a:lnTo>
                <a:lnTo>
                  <a:pt x="3883186" y="606586"/>
                </a:lnTo>
                <a:lnTo>
                  <a:pt x="3781983" y="606586"/>
                </a:lnTo>
                <a:lnTo>
                  <a:pt x="3781983" y="657187"/>
                </a:lnTo>
                <a:lnTo>
                  <a:pt x="3377804" y="657187"/>
                </a:lnTo>
                <a:lnTo>
                  <a:pt x="3377804" y="606586"/>
                </a:lnTo>
                <a:lnTo>
                  <a:pt x="3276600" y="606586"/>
                </a:lnTo>
                <a:lnTo>
                  <a:pt x="3276600" y="455414"/>
                </a:lnTo>
                <a:lnTo>
                  <a:pt x="3377804" y="455414"/>
                </a:lnTo>
                <a:close/>
                <a:moveTo>
                  <a:pt x="2457450" y="404812"/>
                </a:moveTo>
                <a:lnTo>
                  <a:pt x="3064037" y="404812"/>
                </a:lnTo>
                <a:lnTo>
                  <a:pt x="3064037" y="606586"/>
                </a:lnTo>
                <a:lnTo>
                  <a:pt x="3013751" y="606586"/>
                </a:lnTo>
                <a:lnTo>
                  <a:pt x="3013751" y="657187"/>
                </a:lnTo>
                <a:lnTo>
                  <a:pt x="2507735" y="657187"/>
                </a:lnTo>
                <a:lnTo>
                  <a:pt x="2507735" y="606586"/>
                </a:lnTo>
                <a:lnTo>
                  <a:pt x="2457450" y="606586"/>
                </a:lnTo>
                <a:close/>
                <a:moveTo>
                  <a:pt x="662583" y="303292"/>
                </a:moveTo>
                <a:lnTo>
                  <a:pt x="763154" y="303292"/>
                </a:lnTo>
                <a:lnTo>
                  <a:pt x="763154" y="556617"/>
                </a:lnTo>
                <a:lnTo>
                  <a:pt x="1066763" y="556617"/>
                </a:lnTo>
                <a:lnTo>
                  <a:pt x="1066763" y="606586"/>
                </a:lnTo>
                <a:lnTo>
                  <a:pt x="358973" y="606586"/>
                </a:lnTo>
                <a:lnTo>
                  <a:pt x="358973" y="556617"/>
                </a:lnTo>
                <a:lnTo>
                  <a:pt x="662583" y="556617"/>
                </a:lnTo>
                <a:close/>
                <a:moveTo>
                  <a:pt x="3478480" y="252375"/>
                </a:moveTo>
                <a:lnTo>
                  <a:pt x="3478464" y="303609"/>
                </a:lnTo>
                <a:lnTo>
                  <a:pt x="3681309" y="303609"/>
                </a:lnTo>
                <a:lnTo>
                  <a:pt x="3681309" y="252375"/>
                </a:lnTo>
                <a:close/>
                <a:moveTo>
                  <a:pt x="2507419" y="201773"/>
                </a:moveTo>
                <a:lnTo>
                  <a:pt x="2507419" y="303609"/>
                </a:lnTo>
                <a:lnTo>
                  <a:pt x="2710458" y="303609"/>
                </a:lnTo>
                <a:lnTo>
                  <a:pt x="2710458" y="201773"/>
                </a:lnTo>
                <a:close/>
                <a:moveTo>
                  <a:pt x="4914900" y="151804"/>
                </a:moveTo>
                <a:lnTo>
                  <a:pt x="5116673" y="151804"/>
                </a:lnTo>
                <a:lnTo>
                  <a:pt x="5116673" y="758391"/>
                </a:lnTo>
                <a:lnTo>
                  <a:pt x="4914900" y="758391"/>
                </a:lnTo>
                <a:lnTo>
                  <a:pt x="4914900" y="708422"/>
                </a:lnTo>
                <a:lnTo>
                  <a:pt x="5016103" y="708422"/>
                </a:lnTo>
                <a:lnTo>
                  <a:pt x="5016103" y="201773"/>
                </a:lnTo>
                <a:lnTo>
                  <a:pt x="4914900" y="201773"/>
                </a:lnTo>
                <a:close/>
                <a:moveTo>
                  <a:pt x="0" y="151804"/>
                </a:moveTo>
                <a:lnTo>
                  <a:pt x="201774" y="151804"/>
                </a:lnTo>
                <a:lnTo>
                  <a:pt x="201774" y="201773"/>
                </a:lnTo>
                <a:lnTo>
                  <a:pt x="100571" y="201773"/>
                </a:lnTo>
                <a:lnTo>
                  <a:pt x="100571" y="708422"/>
                </a:lnTo>
                <a:lnTo>
                  <a:pt x="201774" y="708422"/>
                </a:lnTo>
                <a:lnTo>
                  <a:pt x="201774" y="758391"/>
                </a:lnTo>
                <a:lnTo>
                  <a:pt x="0" y="758391"/>
                </a:lnTo>
                <a:close/>
                <a:moveTo>
                  <a:pt x="1228725" y="50601"/>
                </a:moveTo>
                <a:lnTo>
                  <a:pt x="1835311" y="50601"/>
                </a:lnTo>
                <a:lnTo>
                  <a:pt x="1835311" y="100570"/>
                </a:lnTo>
                <a:lnTo>
                  <a:pt x="1329295" y="100570"/>
                </a:lnTo>
                <a:lnTo>
                  <a:pt x="1329295" y="354211"/>
                </a:lnTo>
                <a:lnTo>
                  <a:pt x="1835311" y="354211"/>
                </a:lnTo>
                <a:lnTo>
                  <a:pt x="1835311" y="404180"/>
                </a:lnTo>
                <a:lnTo>
                  <a:pt x="1279010" y="404180"/>
                </a:lnTo>
                <a:lnTo>
                  <a:pt x="1279010" y="354211"/>
                </a:lnTo>
                <a:lnTo>
                  <a:pt x="1228725" y="354211"/>
                </a:lnTo>
                <a:close/>
                <a:moveTo>
                  <a:pt x="409575" y="50601"/>
                </a:moveTo>
                <a:lnTo>
                  <a:pt x="1016161" y="50601"/>
                </a:lnTo>
                <a:lnTo>
                  <a:pt x="1016161" y="354211"/>
                </a:lnTo>
                <a:lnTo>
                  <a:pt x="965876" y="354211"/>
                </a:lnTo>
                <a:lnTo>
                  <a:pt x="965876" y="404180"/>
                </a:lnTo>
                <a:lnTo>
                  <a:pt x="864778" y="404180"/>
                </a:lnTo>
                <a:lnTo>
                  <a:pt x="864778" y="354211"/>
                </a:lnTo>
                <a:lnTo>
                  <a:pt x="915591" y="354211"/>
                </a:lnTo>
                <a:lnTo>
                  <a:pt x="915591" y="252375"/>
                </a:lnTo>
                <a:lnTo>
                  <a:pt x="409575" y="252375"/>
                </a:lnTo>
                <a:lnTo>
                  <a:pt x="409575" y="202406"/>
                </a:lnTo>
                <a:lnTo>
                  <a:pt x="915591" y="202406"/>
                </a:lnTo>
                <a:lnTo>
                  <a:pt x="915591" y="100570"/>
                </a:lnTo>
                <a:lnTo>
                  <a:pt x="409575" y="100570"/>
                </a:lnTo>
                <a:close/>
                <a:moveTo>
                  <a:pt x="3427773" y="49969"/>
                </a:moveTo>
                <a:lnTo>
                  <a:pt x="3427773" y="100570"/>
                </a:lnTo>
                <a:lnTo>
                  <a:pt x="3377170" y="100570"/>
                </a:lnTo>
                <a:lnTo>
                  <a:pt x="3377170" y="151804"/>
                </a:lnTo>
                <a:lnTo>
                  <a:pt x="3427773" y="151804"/>
                </a:lnTo>
                <a:lnTo>
                  <a:pt x="3427773" y="202406"/>
                </a:lnTo>
                <a:lnTo>
                  <a:pt x="3732014" y="202406"/>
                </a:lnTo>
                <a:lnTo>
                  <a:pt x="3732014" y="151804"/>
                </a:lnTo>
                <a:lnTo>
                  <a:pt x="3782615" y="151804"/>
                </a:lnTo>
                <a:lnTo>
                  <a:pt x="3782615" y="100570"/>
                </a:lnTo>
                <a:lnTo>
                  <a:pt x="3732014" y="100570"/>
                </a:lnTo>
                <a:lnTo>
                  <a:pt x="3732014" y="49969"/>
                </a:lnTo>
                <a:close/>
                <a:moveTo>
                  <a:pt x="4601765" y="0"/>
                </a:moveTo>
                <a:lnTo>
                  <a:pt x="4702336" y="0"/>
                </a:lnTo>
                <a:lnTo>
                  <a:pt x="4702336" y="353578"/>
                </a:lnTo>
                <a:lnTo>
                  <a:pt x="4601765" y="353578"/>
                </a:lnTo>
                <a:lnTo>
                  <a:pt x="4601765" y="201773"/>
                </a:lnTo>
                <a:lnTo>
                  <a:pt x="4449487" y="201773"/>
                </a:lnTo>
                <a:lnTo>
                  <a:pt x="4449487" y="151804"/>
                </a:lnTo>
                <a:lnTo>
                  <a:pt x="4601765" y="151804"/>
                </a:lnTo>
                <a:close/>
                <a:moveTo>
                  <a:pt x="4196953" y="0"/>
                </a:moveTo>
                <a:lnTo>
                  <a:pt x="4297523" y="0"/>
                </a:lnTo>
                <a:lnTo>
                  <a:pt x="4297523" y="202406"/>
                </a:lnTo>
                <a:lnTo>
                  <a:pt x="4348125" y="202406"/>
                </a:lnTo>
                <a:lnTo>
                  <a:pt x="4348125" y="253007"/>
                </a:lnTo>
                <a:lnTo>
                  <a:pt x="4398727" y="253007"/>
                </a:lnTo>
                <a:lnTo>
                  <a:pt x="4398727" y="303609"/>
                </a:lnTo>
                <a:lnTo>
                  <a:pt x="4449487" y="303609"/>
                </a:lnTo>
                <a:lnTo>
                  <a:pt x="4449487" y="353578"/>
                </a:lnTo>
                <a:lnTo>
                  <a:pt x="4348757" y="353578"/>
                </a:lnTo>
                <a:lnTo>
                  <a:pt x="4348757" y="302976"/>
                </a:lnTo>
                <a:lnTo>
                  <a:pt x="4298156" y="302976"/>
                </a:lnTo>
                <a:lnTo>
                  <a:pt x="4298156" y="252375"/>
                </a:lnTo>
                <a:lnTo>
                  <a:pt x="4196320" y="252375"/>
                </a:lnTo>
                <a:lnTo>
                  <a:pt x="4196320" y="302976"/>
                </a:lnTo>
                <a:lnTo>
                  <a:pt x="4146035" y="302976"/>
                </a:lnTo>
                <a:lnTo>
                  <a:pt x="4146035" y="353578"/>
                </a:lnTo>
                <a:lnTo>
                  <a:pt x="4045148" y="353578"/>
                </a:lnTo>
                <a:lnTo>
                  <a:pt x="4045148" y="303609"/>
                </a:lnTo>
                <a:lnTo>
                  <a:pt x="4095750" y="303609"/>
                </a:lnTo>
                <a:lnTo>
                  <a:pt x="4095750" y="253007"/>
                </a:lnTo>
                <a:lnTo>
                  <a:pt x="4146035" y="253007"/>
                </a:lnTo>
                <a:lnTo>
                  <a:pt x="4146035" y="202406"/>
                </a:lnTo>
                <a:lnTo>
                  <a:pt x="4196953" y="202406"/>
                </a:lnTo>
                <a:close/>
                <a:moveTo>
                  <a:pt x="3377804" y="0"/>
                </a:moveTo>
                <a:lnTo>
                  <a:pt x="3781983" y="0"/>
                </a:lnTo>
                <a:lnTo>
                  <a:pt x="3781983" y="50601"/>
                </a:lnTo>
                <a:lnTo>
                  <a:pt x="3883186" y="50601"/>
                </a:lnTo>
                <a:lnTo>
                  <a:pt x="3883186" y="201773"/>
                </a:lnTo>
                <a:lnTo>
                  <a:pt x="3781983" y="201773"/>
                </a:lnTo>
                <a:lnTo>
                  <a:pt x="3781983" y="303609"/>
                </a:lnTo>
                <a:lnTo>
                  <a:pt x="3933788" y="303609"/>
                </a:lnTo>
                <a:lnTo>
                  <a:pt x="3933788" y="353578"/>
                </a:lnTo>
                <a:lnTo>
                  <a:pt x="3225998" y="353578"/>
                </a:lnTo>
                <a:lnTo>
                  <a:pt x="3225998" y="303609"/>
                </a:lnTo>
                <a:lnTo>
                  <a:pt x="3377804" y="303609"/>
                </a:lnTo>
                <a:lnTo>
                  <a:pt x="3377804" y="201773"/>
                </a:lnTo>
                <a:lnTo>
                  <a:pt x="3276600" y="201773"/>
                </a:lnTo>
                <a:lnTo>
                  <a:pt x="3276600" y="50601"/>
                </a:lnTo>
                <a:lnTo>
                  <a:pt x="3377804" y="50601"/>
                </a:lnTo>
                <a:close/>
                <a:moveTo>
                  <a:pt x="2406849" y="0"/>
                </a:moveTo>
                <a:lnTo>
                  <a:pt x="2507419" y="0"/>
                </a:lnTo>
                <a:lnTo>
                  <a:pt x="2507419" y="151804"/>
                </a:lnTo>
                <a:lnTo>
                  <a:pt x="2710458" y="151804"/>
                </a:lnTo>
                <a:lnTo>
                  <a:pt x="2710458" y="0"/>
                </a:lnTo>
                <a:lnTo>
                  <a:pt x="2811029" y="0"/>
                </a:lnTo>
                <a:lnTo>
                  <a:pt x="2811029" y="151804"/>
                </a:lnTo>
                <a:lnTo>
                  <a:pt x="2963466" y="151804"/>
                </a:lnTo>
                <a:lnTo>
                  <a:pt x="2963466" y="0"/>
                </a:lnTo>
                <a:lnTo>
                  <a:pt x="3064037" y="0"/>
                </a:lnTo>
                <a:lnTo>
                  <a:pt x="3064037" y="353578"/>
                </a:lnTo>
                <a:lnTo>
                  <a:pt x="2963466" y="353578"/>
                </a:lnTo>
                <a:lnTo>
                  <a:pt x="2963466" y="201773"/>
                </a:lnTo>
                <a:lnTo>
                  <a:pt x="2811029" y="201773"/>
                </a:lnTo>
                <a:lnTo>
                  <a:pt x="2811029" y="303609"/>
                </a:lnTo>
                <a:lnTo>
                  <a:pt x="2760743" y="303609"/>
                </a:lnTo>
                <a:lnTo>
                  <a:pt x="2760743" y="353578"/>
                </a:lnTo>
                <a:lnTo>
                  <a:pt x="2457450" y="353578"/>
                </a:lnTo>
                <a:lnTo>
                  <a:pt x="2457450" y="303609"/>
                </a:lnTo>
                <a:lnTo>
                  <a:pt x="2406849" y="30360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t/>
            </a:r>
            <a:endParaRPr b="0" i="0" sz="6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24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195" name="Google Shape;195;p24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196" name="Google Shape;196;p24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197" name="Google Shape;197;p24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98" name="Google Shape;198;p24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199" name="Google Shape;199;p24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200" name="Google Shape;200;p24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201" name="Google Shape;20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137" y="3291205"/>
            <a:ext cx="6466951" cy="43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12675" y="2934780"/>
            <a:ext cx="4097410" cy="5024331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4"/>
          <p:cNvSpPr/>
          <p:nvPr/>
        </p:nvSpPr>
        <p:spPr>
          <a:xfrm>
            <a:off x="3853697" y="1384300"/>
            <a:ext cx="5285720" cy="785158"/>
          </a:xfrm>
          <a:custGeom>
            <a:rect b="b" l="l" r="r" t="t"/>
            <a:pathLst>
              <a:path extrusionOk="0" h="785158" w="5285720">
                <a:moveTo>
                  <a:pt x="4385607" y="470833"/>
                </a:moveTo>
                <a:lnTo>
                  <a:pt x="4385607" y="523220"/>
                </a:lnTo>
                <a:lnTo>
                  <a:pt x="4333220" y="523220"/>
                </a:lnTo>
                <a:lnTo>
                  <a:pt x="4333220" y="576263"/>
                </a:lnTo>
                <a:lnTo>
                  <a:pt x="4385607" y="576263"/>
                </a:lnTo>
                <a:lnTo>
                  <a:pt x="4385607" y="628650"/>
                </a:lnTo>
                <a:lnTo>
                  <a:pt x="4700587" y="628650"/>
                </a:lnTo>
                <a:lnTo>
                  <a:pt x="4700587" y="576263"/>
                </a:lnTo>
                <a:lnTo>
                  <a:pt x="4752975" y="576263"/>
                </a:lnTo>
                <a:lnTo>
                  <a:pt x="4752975" y="523220"/>
                </a:lnTo>
                <a:lnTo>
                  <a:pt x="4700587" y="523220"/>
                </a:lnTo>
                <a:lnTo>
                  <a:pt x="4700587" y="470833"/>
                </a:lnTo>
                <a:close/>
                <a:moveTo>
                  <a:pt x="3537882" y="470833"/>
                </a:moveTo>
                <a:lnTo>
                  <a:pt x="3537882" y="523220"/>
                </a:lnTo>
                <a:lnTo>
                  <a:pt x="3485495" y="523220"/>
                </a:lnTo>
                <a:lnTo>
                  <a:pt x="3485495" y="576263"/>
                </a:lnTo>
                <a:lnTo>
                  <a:pt x="3537882" y="576263"/>
                </a:lnTo>
                <a:lnTo>
                  <a:pt x="3537882" y="628650"/>
                </a:lnTo>
                <a:lnTo>
                  <a:pt x="3852862" y="628650"/>
                </a:lnTo>
                <a:lnTo>
                  <a:pt x="3852862" y="576263"/>
                </a:lnTo>
                <a:lnTo>
                  <a:pt x="3905250" y="576263"/>
                </a:lnTo>
                <a:lnTo>
                  <a:pt x="3905250" y="523220"/>
                </a:lnTo>
                <a:lnTo>
                  <a:pt x="3852862" y="523220"/>
                </a:lnTo>
                <a:lnTo>
                  <a:pt x="3852862" y="470833"/>
                </a:lnTo>
                <a:close/>
                <a:moveTo>
                  <a:pt x="4333875" y="419100"/>
                </a:moveTo>
                <a:lnTo>
                  <a:pt x="4752320" y="419100"/>
                </a:lnTo>
                <a:lnTo>
                  <a:pt x="4752320" y="471488"/>
                </a:lnTo>
                <a:lnTo>
                  <a:pt x="4857095" y="471488"/>
                </a:lnTo>
                <a:lnTo>
                  <a:pt x="4857095" y="627995"/>
                </a:lnTo>
                <a:lnTo>
                  <a:pt x="4752320" y="627995"/>
                </a:lnTo>
                <a:lnTo>
                  <a:pt x="4752320" y="680383"/>
                </a:lnTo>
                <a:lnTo>
                  <a:pt x="4333875" y="680383"/>
                </a:lnTo>
                <a:lnTo>
                  <a:pt x="4333875" y="627995"/>
                </a:lnTo>
                <a:lnTo>
                  <a:pt x="4229100" y="627995"/>
                </a:lnTo>
                <a:lnTo>
                  <a:pt x="4229100" y="471488"/>
                </a:lnTo>
                <a:lnTo>
                  <a:pt x="4333875" y="471488"/>
                </a:lnTo>
                <a:close/>
                <a:moveTo>
                  <a:pt x="3486150" y="419100"/>
                </a:moveTo>
                <a:lnTo>
                  <a:pt x="3904595" y="419100"/>
                </a:lnTo>
                <a:lnTo>
                  <a:pt x="3904595" y="471488"/>
                </a:lnTo>
                <a:lnTo>
                  <a:pt x="4009370" y="471488"/>
                </a:lnTo>
                <a:lnTo>
                  <a:pt x="4009370" y="627995"/>
                </a:lnTo>
                <a:lnTo>
                  <a:pt x="3904595" y="627995"/>
                </a:lnTo>
                <a:lnTo>
                  <a:pt x="3904595" y="680383"/>
                </a:lnTo>
                <a:lnTo>
                  <a:pt x="3486150" y="680383"/>
                </a:lnTo>
                <a:lnTo>
                  <a:pt x="3486150" y="627995"/>
                </a:lnTo>
                <a:lnTo>
                  <a:pt x="3381375" y="627995"/>
                </a:lnTo>
                <a:lnTo>
                  <a:pt x="3381375" y="471488"/>
                </a:lnTo>
                <a:lnTo>
                  <a:pt x="3486150" y="471488"/>
                </a:lnTo>
                <a:close/>
                <a:moveTo>
                  <a:pt x="1276350" y="419100"/>
                </a:moveTo>
                <a:lnTo>
                  <a:pt x="1380470" y="419100"/>
                </a:lnTo>
                <a:lnTo>
                  <a:pt x="1380470" y="628650"/>
                </a:lnTo>
                <a:lnTo>
                  <a:pt x="1904345" y="628650"/>
                </a:lnTo>
                <a:lnTo>
                  <a:pt x="1904345" y="680383"/>
                </a:lnTo>
                <a:lnTo>
                  <a:pt x="1328410" y="680383"/>
                </a:lnTo>
                <a:lnTo>
                  <a:pt x="1328410" y="627995"/>
                </a:lnTo>
                <a:lnTo>
                  <a:pt x="1276350" y="627995"/>
                </a:lnTo>
                <a:close/>
                <a:moveTo>
                  <a:pt x="428297" y="419100"/>
                </a:moveTo>
                <a:lnTo>
                  <a:pt x="1004232" y="419100"/>
                </a:lnTo>
                <a:lnTo>
                  <a:pt x="1004232" y="575608"/>
                </a:lnTo>
                <a:lnTo>
                  <a:pt x="532745" y="575608"/>
                </a:lnTo>
                <a:lnTo>
                  <a:pt x="532745" y="628650"/>
                </a:lnTo>
                <a:lnTo>
                  <a:pt x="1004232" y="628650"/>
                </a:lnTo>
                <a:lnTo>
                  <a:pt x="1004232" y="680383"/>
                </a:lnTo>
                <a:lnTo>
                  <a:pt x="481012" y="680383"/>
                </a:lnTo>
                <a:lnTo>
                  <a:pt x="481012" y="627995"/>
                </a:lnTo>
                <a:lnTo>
                  <a:pt x="428625" y="627995"/>
                </a:lnTo>
                <a:lnTo>
                  <a:pt x="428625" y="523875"/>
                </a:lnTo>
                <a:lnTo>
                  <a:pt x="900113" y="523875"/>
                </a:lnTo>
                <a:lnTo>
                  <a:pt x="900113" y="470833"/>
                </a:lnTo>
                <a:lnTo>
                  <a:pt x="428297" y="470833"/>
                </a:lnTo>
                <a:close/>
                <a:moveTo>
                  <a:pt x="3328987" y="314325"/>
                </a:moveTo>
                <a:lnTo>
                  <a:pt x="4061757" y="314325"/>
                </a:lnTo>
                <a:lnTo>
                  <a:pt x="4061757" y="366058"/>
                </a:lnTo>
                <a:lnTo>
                  <a:pt x="3328987" y="366058"/>
                </a:lnTo>
                <a:close/>
                <a:moveTo>
                  <a:pt x="480357" y="208895"/>
                </a:moveTo>
                <a:lnTo>
                  <a:pt x="480357" y="314325"/>
                </a:lnTo>
                <a:lnTo>
                  <a:pt x="690562" y="314325"/>
                </a:lnTo>
                <a:lnTo>
                  <a:pt x="690562" y="208895"/>
                </a:lnTo>
                <a:close/>
                <a:moveTo>
                  <a:pt x="5076825" y="157162"/>
                </a:moveTo>
                <a:lnTo>
                  <a:pt x="5285720" y="157162"/>
                </a:lnTo>
                <a:lnTo>
                  <a:pt x="5285720" y="785158"/>
                </a:lnTo>
                <a:lnTo>
                  <a:pt x="5076825" y="785158"/>
                </a:lnTo>
                <a:lnTo>
                  <a:pt x="5076825" y="733425"/>
                </a:lnTo>
                <a:lnTo>
                  <a:pt x="5181599" y="733425"/>
                </a:lnTo>
                <a:lnTo>
                  <a:pt x="5181599" y="208895"/>
                </a:lnTo>
                <a:lnTo>
                  <a:pt x="5076825" y="208895"/>
                </a:lnTo>
                <a:close/>
                <a:moveTo>
                  <a:pt x="0" y="157162"/>
                </a:moveTo>
                <a:lnTo>
                  <a:pt x="208895" y="157162"/>
                </a:lnTo>
                <a:lnTo>
                  <a:pt x="208895" y="208895"/>
                </a:lnTo>
                <a:lnTo>
                  <a:pt x="104120" y="208895"/>
                </a:lnTo>
                <a:lnTo>
                  <a:pt x="104120" y="733425"/>
                </a:lnTo>
                <a:lnTo>
                  <a:pt x="208895" y="733425"/>
                </a:lnTo>
                <a:lnTo>
                  <a:pt x="208895" y="785158"/>
                </a:lnTo>
                <a:lnTo>
                  <a:pt x="0" y="785158"/>
                </a:lnTo>
                <a:close/>
                <a:moveTo>
                  <a:pt x="2481262" y="52388"/>
                </a:moveTo>
                <a:lnTo>
                  <a:pt x="2794932" y="52388"/>
                </a:lnTo>
                <a:lnTo>
                  <a:pt x="2794932" y="523875"/>
                </a:lnTo>
                <a:lnTo>
                  <a:pt x="2742872" y="523875"/>
                </a:lnTo>
                <a:lnTo>
                  <a:pt x="2742872" y="575608"/>
                </a:lnTo>
                <a:lnTo>
                  <a:pt x="2690157" y="575608"/>
                </a:lnTo>
                <a:lnTo>
                  <a:pt x="2690157" y="627995"/>
                </a:lnTo>
                <a:lnTo>
                  <a:pt x="2533650" y="627995"/>
                </a:lnTo>
                <a:lnTo>
                  <a:pt x="2533650" y="576263"/>
                </a:lnTo>
                <a:lnTo>
                  <a:pt x="2638425" y="576263"/>
                </a:lnTo>
                <a:lnTo>
                  <a:pt x="2638425" y="523875"/>
                </a:lnTo>
                <a:lnTo>
                  <a:pt x="2690813" y="523875"/>
                </a:lnTo>
                <a:lnTo>
                  <a:pt x="2690813" y="104120"/>
                </a:lnTo>
                <a:lnTo>
                  <a:pt x="2481262" y="104120"/>
                </a:lnTo>
                <a:close/>
                <a:moveTo>
                  <a:pt x="4752975" y="0"/>
                </a:moveTo>
                <a:lnTo>
                  <a:pt x="4857095" y="0"/>
                </a:lnTo>
                <a:lnTo>
                  <a:pt x="4857095" y="366058"/>
                </a:lnTo>
                <a:lnTo>
                  <a:pt x="4752975" y="366058"/>
                </a:lnTo>
                <a:lnTo>
                  <a:pt x="4752975" y="208895"/>
                </a:lnTo>
                <a:lnTo>
                  <a:pt x="4595321" y="208895"/>
                </a:lnTo>
                <a:lnTo>
                  <a:pt x="4595321" y="157162"/>
                </a:lnTo>
                <a:lnTo>
                  <a:pt x="4752975" y="157162"/>
                </a:lnTo>
                <a:close/>
                <a:moveTo>
                  <a:pt x="4333875" y="0"/>
                </a:moveTo>
                <a:lnTo>
                  <a:pt x="4437995" y="0"/>
                </a:lnTo>
                <a:lnTo>
                  <a:pt x="4437995" y="209550"/>
                </a:lnTo>
                <a:lnTo>
                  <a:pt x="4490382" y="209550"/>
                </a:lnTo>
                <a:lnTo>
                  <a:pt x="4490382" y="261938"/>
                </a:lnTo>
                <a:lnTo>
                  <a:pt x="4542769" y="261938"/>
                </a:lnTo>
                <a:lnTo>
                  <a:pt x="4542769" y="314325"/>
                </a:lnTo>
                <a:lnTo>
                  <a:pt x="4595321" y="314325"/>
                </a:lnTo>
                <a:lnTo>
                  <a:pt x="4595321" y="366058"/>
                </a:lnTo>
                <a:lnTo>
                  <a:pt x="4491037" y="366058"/>
                </a:lnTo>
                <a:lnTo>
                  <a:pt x="4491037" y="313670"/>
                </a:lnTo>
                <a:lnTo>
                  <a:pt x="4438650" y="313670"/>
                </a:lnTo>
                <a:lnTo>
                  <a:pt x="4438650" y="261283"/>
                </a:lnTo>
                <a:lnTo>
                  <a:pt x="4333220" y="261283"/>
                </a:lnTo>
                <a:lnTo>
                  <a:pt x="4333220" y="313670"/>
                </a:lnTo>
                <a:lnTo>
                  <a:pt x="4281159" y="313670"/>
                </a:lnTo>
                <a:lnTo>
                  <a:pt x="4281159" y="366058"/>
                </a:lnTo>
                <a:lnTo>
                  <a:pt x="4176712" y="366058"/>
                </a:lnTo>
                <a:lnTo>
                  <a:pt x="4176712" y="314325"/>
                </a:lnTo>
                <a:lnTo>
                  <a:pt x="4229100" y="314325"/>
                </a:lnTo>
                <a:lnTo>
                  <a:pt x="4229100" y="261938"/>
                </a:lnTo>
                <a:lnTo>
                  <a:pt x="4281159" y="261938"/>
                </a:lnTo>
                <a:lnTo>
                  <a:pt x="4281159" y="209550"/>
                </a:lnTo>
                <a:lnTo>
                  <a:pt x="4333875" y="209550"/>
                </a:lnTo>
                <a:close/>
                <a:moveTo>
                  <a:pt x="3381375" y="0"/>
                </a:moveTo>
                <a:lnTo>
                  <a:pt x="3485495" y="0"/>
                </a:lnTo>
                <a:lnTo>
                  <a:pt x="3485495" y="209550"/>
                </a:lnTo>
                <a:lnTo>
                  <a:pt x="4009370" y="209550"/>
                </a:lnTo>
                <a:lnTo>
                  <a:pt x="4009370" y="261283"/>
                </a:lnTo>
                <a:lnTo>
                  <a:pt x="3433434" y="261283"/>
                </a:lnTo>
                <a:lnTo>
                  <a:pt x="3433434" y="208895"/>
                </a:lnTo>
                <a:lnTo>
                  <a:pt x="3381375" y="208895"/>
                </a:lnTo>
                <a:close/>
                <a:moveTo>
                  <a:pt x="3005137" y="0"/>
                </a:moveTo>
                <a:lnTo>
                  <a:pt x="3109257" y="0"/>
                </a:lnTo>
                <a:lnTo>
                  <a:pt x="3109257" y="314325"/>
                </a:lnTo>
                <a:lnTo>
                  <a:pt x="3266420" y="314325"/>
                </a:lnTo>
                <a:lnTo>
                  <a:pt x="3266420" y="366058"/>
                </a:lnTo>
                <a:lnTo>
                  <a:pt x="3109257" y="366058"/>
                </a:lnTo>
                <a:lnTo>
                  <a:pt x="3109257" y="680383"/>
                </a:lnTo>
                <a:lnTo>
                  <a:pt x="3005137" y="680383"/>
                </a:lnTo>
                <a:close/>
                <a:moveTo>
                  <a:pt x="1800225" y="0"/>
                </a:moveTo>
                <a:lnTo>
                  <a:pt x="1904345" y="0"/>
                </a:lnTo>
                <a:lnTo>
                  <a:pt x="1904345" y="366165"/>
                </a:lnTo>
                <a:lnTo>
                  <a:pt x="1800225" y="366165"/>
                </a:lnTo>
                <a:lnTo>
                  <a:pt x="1800225" y="208895"/>
                </a:lnTo>
                <a:lnTo>
                  <a:pt x="1642669" y="208895"/>
                </a:lnTo>
                <a:lnTo>
                  <a:pt x="1642669" y="157162"/>
                </a:lnTo>
                <a:lnTo>
                  <a:pt x="1800225" y="157162"/>
                </a:lnTo>
                <a:close/>
                <a:moveTo>
                  <a:pt x="1223962" y="0"/>
                </a:moveTo>
                <a:lnTo>
                  <a:pt x="1642736" y="0"/>
                </a:lnTo>
                <a:lnTo>
                  <a:pt x="1642736" y="51733"/>
                </a:lnTo>
                <a:lnTo>
                  <a:pt x="1485245" y="51733"/>
                </a:lnTo>
                <a:lnTo>
                  <a:pt x="1485245" y="209550"/>
                </a:lnTo>
                <a:lnTo>
                  <a:pt x="1537632" y="209550"/>
                </a:lnTo>
                <a:lnTo>
                  <a:pt x="1537632" y="261938"/>
                </a:lnTo>
                <a:lnTo>
                  <a:pt x="1590020" y="261938"/>
                </a:lnTo>
                <a:lnTo>
                  <a:pt x="1590020" y="314325"/>
                </a:lnTo>
                <a:lnTo>
                  <a:pt x="1642571" y="314325"/>
                </a:lnTo>
                <a:lnTo>
                  <a:pt x="1642571" y="366058"/>
                </a:lnTo>
                <a:lnTo>
                  <a:pt x="1538287" y="366058"/>
                </a:lnTo>
                <a:lnTo>
                  <a:pt x="1538287" y="313670"/>
                </a:lnTo>
                <a:lnTo>
                  <a:pt x="1485900" y="313670"/>
                </a:lnTo>
                <a:lnTo>
                  <a:pt x="1485900" y="261283"/>
                </a:lnTo>
                <a:lnTo>
                  <a:pt x="1380470" y="261283"/>
                </a:lnTo>
                <a:lnTo>
                  <a:pt x="1380470" y="313670"/>
                </a:lnTo>
                <a:lnTo>
                  <a:pt x="1328410" y="313670"/>
                </a:lnTo>
                <a:lnTo>
                  <a:pt x="1328410" y="366058"/>
                </a:lnTo>
                <a:lnTo>
                  <a:pt x="1223962" y="366058"/>
                </a:lnTo>
                <a:lnTo>
                  <a:pt x="1223962" y="314325"/>
                </a:lnTo>
                <a:lnTo>
                  <a:pt x="1276350" y="314325"/>
                </a:lnTo>
                <a:lnTo>
                  <a:pt x="1276350" y="261938"/>
                </a:lnTo>
                <a:lnTo>
                  <a:pt x="1328410" y="261938"/>
                </a:lnTo>
                <a:lnTo>
                  <a:pt x="1328410" y="209550"/>
                </a:lnTo>
                <a:lnTo>
                  <a:pt x="1381125" y="209550"/>
                </a:lnTo>
                <a:lnTo>
                  <a:pt x="1381125" y="51733"/>
                </a:lnTo>
                <a:lnTo>
                  <a:pt x="1223962" y="51733"/>
                </a:lnTo>
                <a:close/>
                <a:moveTo>
                  <a:pt x="900113" y="0"/>
                </a:moveTo>
                <a:lnTo>
                  <a:pt x="1004232" y="0"/>
                </a:lnTo>
                <a:lnTo>
                  <a:pt x="1004232" y="157162"/>
                </a:lnTo>
                <a:lnTo>
                  <a:pt x="1161395" y="157162"/>
                </a:lnTo>
                <a:lnTo>
                  <a:pt x="1161395" y="208895"/>
                </a:lnTo>
                <a:lnTo>
                  <a:pt x="1004232" y="208895"/>
                </a:lnTo>
                <a:lnTo>
                  <a:pt x="1004232" y="366058"/>
                </a:lnTo>
                <a:lnTo>
                  <a:pt x="900113" y="366058"/>
                </a:lnTo>
                <a:close/>
                <a:moveTo>
                  <a:pt x="376237" y="0"/>
                </a:moveTo>
                <a:lnTo>
                  <a:pt x="480357" y="0"/>
                </a:lnTo>
                <a:lnTo>
                  <a:pt x="480357" y="157162"/>
                </a:lnTo>
                <a:lnTo>
                  <a:pt x="690562" y="157162"/>
                </a:lnTo>
                <a:lnTo>
                  <a:pt x="690562" y="0"/>
                </a:lnTo>
                <a:lnTo>
                  <a:pt x="794682" y="0"/>
                </a:lnTo>
                <a:lnTo>
                  <a:pt x="794682" y="314325"/>
                </a:lnTo>
                <a:lnTo>
                  <a:pt x="742622" y="314325"/>
                </a:lnTo>
                <a:lnTo>
                  <a:pt x="742622" y="366058"/>
                </a:lnTo>
                <a:lnTo>
                  <a:pt x="428297" y="366058"/>
                </a:lnTo>
                <a:lnTo>
                  <a:pt x="428297" y="314325"/>
                </a:lnTo>
                <a:lnTo>
                  <a:pt x="376237" y="3143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6600"/>
              <a:buFont typeface="Gill Sans"/>
              <a:buNone/>
            </a:pPr>
            <a:r>
              <a:t/>
            </a:r>
            <a:endParaRPr b="0" i="0" sz="6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5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209" name="Google Shape;209;p25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210" name="Google Shape;210;p25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211" name="Google Shape;211;p25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12" name="Google Shape;212;p25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213" name="Google Shape;213;p25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214" name="Google Shape;214;p25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descr="https://lh3.googleusercontent.com/odmJcD9bhAcGZyyUDNUR1HpduLog8LqNrVxF5xJg523idT8wWGTiEUSpn22nLC0_5alKFHYcBltHdKexbM5NezzYqgCYg0QFl782hz8R3TQBZ0dKBRpyLkECUJaQSRf4s-S7hymA1U8" id="215" name="Google Shape;215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997" y="2529840"/>
            <a:ext cx="5143181" cy="61718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3.googleusercontent.com/SYFR0aPAaTpMHmitvsmAzoSXanVg8rcrhfZPZHTECUUtRe-EEXjoQO10y5wG2vAnXC-b1uBNIiWRmsAcRF-DYvrx2hf-1jGw_e8_KCEdtj064_vod5g6Y7IF5iQOk_-EvCz-oxu8VUQ" id="216" name="Google Shape;216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05482" y="3122487"/>
            <a:ext cx="6433146" cy="4573713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5"/>
          <p:cNvSpPr/>
          <p:nvPr/>
        </p:nvSpPr>
        <p:spPr>
          <a:xfrm>
            <a:off x="4330683" y="1398014"/>
            <a:ext cx="4437995" cy="785158"/>
          </a:xfrm>
          <a:custGeom>
            <a:rect b="b" l="l" r="r" t="t"/>
            <a:pathLst>
              <a:path extrusionOk="0" h="785158" w="4437995">
                <a:moveTo>
                  <a:pt x="1432858" y="470833"/>
                </a:moveTo>
                <a:lnTo>
                  <a:pt x="1432858" y="523220"/>
                </a:lnTo>
                <a:lnTo>
                  <a:pt x="1380470" y="523220"/>
                </a:lnTo>
                <a:lnTo>
                  <a:pt x="1380470" y="576263"/>
                </a:lnTo>
                <a:lnTo>
                  <a:pt x="1432858" y="576263"/>
                </a:lnTo>
                <a:lnTo>
                  <a:pt x="1432858" y="628650"/>
                </a:lnTo>
                <a:lnTo>
                  <a:pt x="1747837" y="628650"/>
                </a:lnTo>
                <a:lnTo>
                  <a:pt x="1747837" y="576263"/>
                </a:lnTo>
                <a:lnTo>
                  <a:pt x="1800225" y="576263"/>
                </a:lnTo>
                <a:lnTo>
                  <a:pt x="1800225" y="523220"/>
                </a:lnTo>
                <a:lnTo>
                  <a:pt x="1747837" y="523220"/>
                </a:lnTo>
                <a:lnTo>
                  <a:pt x="1747837" y="470833"/>
                </a:lnTo>
                <a:close/>
                <a:moveTo>
                  <a:pt x="1381125" y="419100"/>
                </a:moveTo>
                <a:lnTo>
                  <a:pt x="1799570" y="419100"/>
                </a:lnTo>
                <a:lnTo>
                  <a:pt x="1799570" y="471488"/>
                </a:lnTo>
                <a:lnTo>
                  <a:pt x="1904345" y="471488"/>
                </a:lnTo>
                <a:lnTo>
                  <a:pt x="1904345" y="627995"/>
                </a:lnTo>
                <a:lnTo>
                  <a:pt x="1799570" y="627995"/>
                </a:lnTo>
                <a:lnTo>
                  <a:pt x="1799570" y="680383"/>
                </a:lnTo>
                <a:lnTo>
                  <a:pt x="1381125" y="680383"/>
                </a:lnTo>
                <a:lnTo>
                  <a:pt x="1381125" y="627995"/>
                </a:lnTo>
                <a:lnTo>
                  <a:pt x="1276350" y="627995"/>
                </a:lnTo>
                <a:lnTo>
                  <a:pt x="1276350" y="471488"/>
                </a:lnTo>
                <a:lnTo>
                  <a:pt x="1381125" y="471488"/>
                </a:lnTo>
                <a:close/>
                <a:moveTo>
                  <a:pt x="428625" y="419100"/>
                </a:moveTo>
                <a:lnTo>
                  <a:pt x="532745" y="419100"/>
                </a:lnTo>
                <a:lnTo>
                  <a:pt x="532745" y="628650"/>
                </a:lnTo>
                <a:lnTo>
                  <a:pt x="1056620" y="628650"/>
                </a:lnTo>
                <a:lnTo>
                  <a:pt x="1056620" y="680383"/>
                </a:lnTo>
                <a:lnTo>
                  <a:pt x="480684" y="680383"/>
                </a:lnTo>
                <a:lnTo>
                  <a:pt x="480684" y="627995"/>
                </a:lnTo>
                <a:lnTo>
                  <a:pt x="428625" y="627995"/>
                </a:lnTo>
                <a:close/>
                <a:moveTo>
                  <a:pt x="2742545" y="418445"/>
                </a:moveTo>
                <a:lnTo>
                  <a:pt x="2742545" y="576263"/>
                </a:lnTo>
                <a:lnTo>
                  <a:pt x="2952750" y="576263"/>
                </a:lnTo>
                <a:lnTo>
                  <a:pt x="2952750" y="418445"/>
                </a:lnTo>
                <a:close/>
                <a:moveTo>
                  <a:pt x="376237" y="314325"/>
                </a:moveTo>
                <a:lnTo>
                  <a:pt x="1109007" y="314325"/>
                </a:lnTo>
                <a:lnTo>
                  <a:pt x="1109007" y="366058"/>
                </a:lnTo>
                <a:lnTo>
                  <a:pt x="794683" y="366058"/>
                </a:lnTo>
                <a:lnTo>
                  <a:pt x="794683" y="471094"/>
                </a:lnTo>
                <a:lnTo>
                  <a:pt x="690562" y="471094"/>
                </a:lnTo>
                <a:lnTo>
                  <a:pt x="690562" y="366058"/>
                </a:lnTo>
                <a:lnTo>
                  <a:pt x="376237" y="366058"/>
                </a:lnTo>
                <a:close/>
                <a:moveTo>
                  <a:pt x="2690484" y="209550"/>
                </a:moveTo>
                <a:lnTo>
                  <a:pt x="2690484" y="261283"/>
                </a:lnTo>
                <a:lnTo>
                  <a:pt x="2637770" y="261283"/>
                </a:lnTo>
                <a:lnTo>
                  <a:pt x="2637770" y="314325"/>
                </a:lnTo>
                <a:lnTo>
                  <a:pt x="2690484" y="314325"/>
                </a:lnTo>
                <a:lnTo>
                  <a:pt x="2690484" y="366713"/>
                </a:lnTo>
                <a:lnTo>
                  <a:pt x="3004809" y="366713"/>
                </a:lnTo>
                <a:lnTo>
                  <a:pt x="3004809" y="314325"/>
                </a:lnTo>
                <a:lnTo>
                  <a:pt x="3057525" y="314325"/>
                </a:lnTo>
                <a:lnTo>
                  <a:pt x="3057525" y="261283"/>
                </a:lnTo>
                <a:lnTo>
                  <a:pt x="3004809" y="261283"/>
                </a:lnTo>
                <a:lnTo>
                  <a:pt x="3004809" y="209550"/>
                </a:lnTo>
                <a:close/>
                <a:moveTo>
                  <a:pt x="4229100" y="157162"/>
                </a:moveTo>
                <a:lnTo>
                  <a:pt x="4437995" y="157162"/>
                </a:lnTo>
                <a:lnTo>
                  <a:pt x="4437995" y="785158"/>
                </a:lnTo>
                <a:lnTo>
                  <a:pt x="4229100" y="785158"/>
                </a:lnTo>
                <a:lnTo>
                  <a:pt x="4229100" y="733425"/>
                </a:lnTo>
                <a:lnTo>
                  <a:pt x="4333874" y="733425"/>
                </a:lnTo>
                <a:lnTo>
                  <a:pt x="4333874" y="208895"/>
                </a:lnTo>
                <a:lnTo>
                  <a:pt x="4229100" y="208895"/>
                </a:lnTo>
                <a:close/>
                <a:moveTo>
                  <a:pt x="0" y="157162"/>
                </a:moveTo>
                <a:lnTo>
                  <a:pt x="208895" y="157162"/>
                </a:lnTo>
                <a:lnTo>
                  <a:pt x="208895" y="208895"/>
                </a:lnTo>
                <a:lnTo>
                  <a:pt x="104120" y="208895"/>
                </a:lnTo>
                <a:lnTo>
                  <a:pt x="104120" y="733425"/>
                </a:lnTo>
                <a:lnTo>
                  <a:pt x="208895" y="733425"/>
                </a:lnTo>
                <a:lnTo>
                  <a:pt x="208895" y="785158"/>
                </a:lnTo>
                <a:lnTo>
                  <a:pt x="0" y="785158"/>
                </a:lnTo>
                <a:close/>
                <a:moveTo>
                  <a:pt x="585132" y="51733"/>
                </a:moveTo>
                <a:lnTo>
                  <a:pt x="585132" y="104120"/>
                </a:lnTo>
                <a:lnTo>
                  <a:pt x="532745" y="104120"/>
                </a:lnTo>
                <a:lnTo>
                  <a:pt x="532745" y="157162"/>
                </a:lnTo>
                <a:lnTo>
                  <a:pt x="585132" y="157162"/>
                </a:lnTo>
                <a:lnTo>
                  <a:pt x="585132" y="209550"/>
                </a:lnTo>
                <a:lnTo>
                  <a:pt x="900112" y="209550"/>
                </a:lnTo>
                <a:lnTo>
                  <a:pt x="900112" y="157162"/>
                </a:lnTo>
                <a:lnTo>
                  <a:pt x="952500" y="157162"/>
                </a:lnTo>
                <a:lnTo>
                  <a:pt x="952500" y="104120"/>
                </a:lnTo>
                <a:lnTo>
                  <a:pt x="900112" y="104120"/>
                </a:lnTo>
                <a:lnTo>
                  <a:pt x="900112" y="51733"/>
                </a:lnTo>
                <a:close/>
                <a:moveTo>
                  <a:pt x="3852862" y="0"/>
                </a:moveTo>
                <a:lnTo>
                  <a:pt x="3956982" y="0"/>
                </a:lnTo>
                <a:lnTo>
                  <a:pt x="3956982" y="314325"/>
                </a:lnTo>
                <a:lnTo>
                  <a:pt x="4114144" y="314325"/>
                </a:lnTo>
                <a:lnTo>
                  <a:pt x="4114144" y="366058"/>
                </a:lnTo>
                <a:lnTo>
                  <a:pt x="3956982" y="366058"/>
                </a:lnTo>
                <a:lnTo>
                  <a:pt x="3956982" y="680383"/>
                </a:lnTo>
                <a:lnTo>
                  <a:pt x="3852862" y="680383"/>
                </a:lnTo>
                <a:lnTo>
                  <a:pt x="3852862" y="627995"/>
                </a:lnTo>
                <a:lnTo>
                  <a:pt x="3328987" y="627995"/>
                </a:lnTo>
                <a:lnTo>
                  <a:pt x="3328987" y="576263"/>
                </a:lnTo>
                <a:lnTo>
                  <a:pt x="3486150" y="576263"/>
                </a:lnTo>
                <a:lnTo>
                  <a:pt x="3486150" y="314325"/>
                </a:lnTo>
                <a:lnTo>
                  <a:pt x="3590270" y="314325"/>
                </a:lnTo>
                <a:lnTo>
                  <a:pt x="3590270" y="366713"/>
                </a:lnTo>
                <a:lnTo>
                  <a:pt x="3643312" y="366713"/>
                </a:lnTo>
                <a:lnTo>
                  <a:pt x="3643312" y="104120"/>
                </a:lnTo>
                <a:lnTo>
                  <a:pt x="3328987" y="104120"/>
                </a:lnTo>
                <a:lnTo>
                  <a:pt x="3328987" y="52387"/>
                </a:lnTo>
                <a:lnTo>
                  <a:pt x="3747432" y="52387"/>
                </a:lnTo>
                <a:lnTo>
                  <a:pt x="3747432" y="366058"/>
                </a:lnTo>
                <a:lnTo>
                  <a:pt x="3695372" y="366058"/>
                </a:lnTo>
                <a:lnTo>
                  <a:pt x="3695372" y="418445"/>
                </a:lnTo>
                <a:lnTo>
                  <a:pt x="3590270" y="418445"/>
                </a:lnTo>
                <a:lnTo>
                  <a:pt x="3590270" y="576263"/>
                </a:lnTo>
                <a:lnTo>
                  <a:pt x="3852862" y="576263"/>
                </a:lnTo>
                <a:close/>
                <a:moveTo>
                  <a:pt x="2795587" y="0"/>
                </a:moveTo>
                <a:lnTo>
                  <a:pt x="2899707" y="0"/>
                </a:lnTo>
                <a:lnTo>
                  <a:pt x="2899707" y="104775"/>
                </a:lnTo>
                <a:lnTo>
                  <a:pt x="3161645" y="104775"/>
                </a:lnTo>
                <a:lnTo>
                  <a:pt x="3161645" y="156508"/>
                </a:lnTo>
                <a:lnTo>
                  <a:pt x="3056870" y="156508"/>
                </a:lnTo>
                <a:lnTo>
                  <a:pt x="3056870" y="209550"/>
                </a:lnTo>
                <a:lnTo>
                  <a:pt x="3161645" y="209550"/>
                </a:lnTo>
                <a:lnTo>
                  <a:pt x="3161645" y="366058"/>
                </a:lnTo>
                <a:lnTo>
                  <a:pt x="3056870" y="366058"/>
                </a:lnTo>
                <a:lnTo>
                  <a:pt x="3056870" y="576263"/>
                </a:lnTo>
                <a:lnTo>
                  <a:pt x="3214032" y="576263"/>
                </a:lnTo>
                <a:lnTo>
                  <a:pt x="3214032" y="627995"/>
                </a:lnTo>
                <a:lnTo>
                  <a:pt x="2481262" y="627995"/>
                </a:lnTo>
                <a:lnTo>
                  <a:pt x="2481262" y="576263"/>
                </a:lnTo>
                <a:lnTo>
                  <a:pt x="2638425" y="576263"/>
                </a:lnTo>
                <a:lnTo>
                  <a:pt x="2638425" y="366058"/>
                </a:lnTo>
                <a:lnTo>
                  <a:pt x="2533650" y="366058"/>
                </a:lnTo>
                <a:lnTo>
                  <a:pt x="2533650" y="209550"/>
                </a:lnTo>
                <a:lnTo>
                  <a:pt x="2638425" y="209550"/>
                </a:lnTo>
                <a:lnTo>
                  <a:pt x="2638425" y="156508"/>
                </a:lnTo>
                <a:lnTo>
                  <a:pt x="2533650" y="156508"/>
                </a:lnTo>
                <a:lnTo>
                  <a:pt x="2533650" y="104775"/>
                </a:lnTo>
                <a:lnTo>
                  <a:pt x="2795587" y="104775"/>
                </a:lnTo>
                <a:close/>
                <a:moveTo>
                  <a:pt x="1276350" y="0"/>
                </a:moveTo>
                <a:lnTo>
                  <a:pt x="1904345" y="0"/>
                </a:lnTo>
                <a:lnTo>
                  <a:pt x="1904345" y="51733"/>
                </a:lnTo>
                <a:lnTo>
                  <a:pt x="1380470" y="51733"/>
                </a:lnTo>
                <a:lnTo>
                  <a:pt x="1380470" y="209550"/>
                </a:lnTo>
                <a:lnTo>
                  <a:pt x="1904345" y="209550"/>
                </a:lnTo>
                <a:lnTo>
                  <a:pt x="1904345" y="261283"/>
                </a:lnTo>
                <a:lnTo>
                  <a:pt x="1642407" y="261283"/>
                </a:lnTo>
                <a:lnTo>
                  <a:pt x="1642407" y="314325"/>
                </a:lnTo>
                <a:lnTo>
                  <a:pt x="1956732" y="314325"/>
                </a:lnTo>
                <a:lnTo>
                  <a:pt x="1956732" y="366058"/>
                </a:lnTo>
                <a:lnTo>
                  <a:pt x="1223963" y="366058"/>
                </a:lnTo>
                <a:lnTo>
                  <a:pt x="1223963" y="314325"/>
                </a:lnTo>
                <a:lnTo>
                  <a:pt x="1538288" y="314325"/>
                </a:lnTo>
                <a:lnTo>
                  <a:pt x="1538288" y="261283"/>
                </a:lnTo>
                <a:lnTo>
                  <a:pt x="1328410" y="261283"/>
                </a:lnTo>
                <a:lnTo>
                  <a:pt x="1328410" y="209550"/>
                </a:lnTo>
                <a:lnTo>
                  <a:pt x="1276350" y="209550"/>
                </a:lnTo>
                <a:close/>
                <a:moveTo>
                  <a:pt x="533400" y="0"/>
                </a:moveTo>
                <a:lnTo>
                  <a:pt x="951845" y="0"/>
                </a:lnTo>
                <a:lnTo>
                  <a:pt x="951845" y="52387"/>
                </a:lnTo>
                <a:lnTo>
                  <a:pt x="1056620" y="52387"/>
                </a:lnTo>
                <a:lnTo>
                  <a:pt x="1056620" y="208895"/>
                </a:lnTo>
                <a:lnTo>
                  <a:pt x="951845" y="208895"/>
                </a:lnTo>
                <a:lnTo>
                  <a:pt x="951845" y="261283"/>
                </a:lnTo>
                <a:lnTo>
                  <a:pt x="533400" y="261283"/>
                </a:lnTo>
                <a:lnTo>
                  <a:pt x="533400" y="208895"/>
                </a:lnTo>
                <a:lnTo>
                  <a:pt x="428625" y="208895"/>
                </a:lnTo>
                <a:lnTo>
                  <a:pt x="428625" y="52387"/>
                </a:lnTo>
                <a:lnTo>
                  <a:pt x="533400" y="523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6600"/>
              <a:buFont typeface="Gill Sans"/>
              <a:buNone/>
            </a:pPr>
            <a:r>
              <a:t/>
            </a:r>
            <a:endParaRPr b="0" i="0" sz="6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6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223" name="Google Shape;223;p26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224" name="Google Shape;224;p26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225" name="Google Shape;225;p26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26" name="Google Shape;226;p26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227" name="Google Shape;227;p26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228" name="Google Shape;228;p26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29" name="Google Shape;229;p26"/>
          <p:cNvSpPr/>
          <p:nvPr/>
        </p:nvSpPr>
        <p:spPr>
          <a:xfrm>
            <a:off x="4484586" y="4368501"/>
            <a:ext cx="4034991" cy="657188"/>
          </a:xfrm>
          <a:custGeom>
            <a:rect b="b" l="l" r="r" t="t"/>
            <a:pathLst>
              <a:path extrusionOk="0" h="657188" w="4034991">
                <a:moveTo>
                  <a:pt x="1789472" y="555984"/>
                </a:moveTo>
                <a:lnTo>
                  <a:pt x="1789472" y="607219"/>
                </a:lnTo>
                <a:lnTo>
                  <a:pt x="2144316" y="607219"/>
                </a:lnTo>
                <a:lnTo>
                  <a:pt x="2144316" y="555984"/>
                </a:lnTo>
                <a:close/>
                <a:moveTo>
                  <a:pt x="151172" y="454781"/>
                </a:moveTo>
                <a:lnTo>
                  <a:pt x="151172" y="607219"/>
                </a:lnTo>
                <a:lnTo>
                  <a:pt x="506016" y="607219"/>
                </a:lnTo>
                <a:lnTo>
                  <a:pt x="506016" y="454781"/>
                </a:lnTo>
                <a:close/>
                <a:moveTo>
                  <a:pt x="50602" y="404812"/>
                </a:moveTo>
                <a:lnTo>
                  <a:pt x="606587" y="404812"/>
                </a:lnTo>
                <a:lnTo>
                  <a:pt x="606587" y="606586"/>
                </a:lnTo>
                <a:lnTo>
                  <a:pt x="556301" y="606586"/>
                </a:lnTo>
                <a:lnTo>
                  <a:pt x="556301" y="657188"/>
                </a:lnTo>
                <a:lnTo>
                  <a:pt x="100887" y="657188"/>
                </a:lnTo>
                <a:lnTo>
                  <a:pt x="100887" y="606586"/>
                </a:lnTo>
                <a:lnTo>
                  <a:pt x="50602" y="606586"/>
                </a:lnTo>
                <a:close/>
                <a:moveTo>
                  <a:pt x="1688902" y="404391"/>
                </a:moveTo>
                <a:lnTo>
                  <a:pt x="1789472" y="404391"/>
                </a:lnTo>
                <a:lnTo>
                  <a:pt x="1789472" y="506015"/>
                </a:lnTo>
                <a:lnTo>
                  <a:pt x="2144316" y="506015"/>
                </a:lnTo>
                <a:lnTo>
                  <a:pt x="2144316" y="404391"/>
                </a:lnTo>
                <a:lnTo>
                  <a:pt x="2244887" y="404391"/>
                </a:lnTo>
                <a:lnTo>
                  <a:pt x="2244887" y="606586"/>
                </a:lnTo>
                <a:lnTo>
                  <a:pt x="2194601" y="606586"/>
                </a:lnTo>
                <a:lnTo>
                  <a:pt x="2194601" y="657188"/>
                </a:lnTo>
                <a:lnTo>
                  <a:pt x="1739187" y="657188"/>
                </a:lnTo>
                <a:lnTo>
                  <a:pt x="1739187" y="606586"/>
                </a:lnTo>
                <a:lnTo>
                  <a:pt x="1688902" y="606586"/>
                </a:lnTo>
                <a:close/>
                <a:moveTo>
                  <a:pt x="1789472" y="151804"/>
                </a:moveTo>
                <a:lnTo>
                  <a:pt x="1789472" y="201773"/>
                </a:lnTo>
                <a:lnTo>
                  <a:pt x="1738871" y="201773"/>
                </a:lnTo>
                <a:lnTo>
                  <a:pt x="1738871" y="253008"/>
                </a:lnTo>
                <a:lnTo>
                  <a:pt x="1789472" y="253008"/>
                </a:lnTo>
                <a:lnTo>
                  <a:pt x="1789472" y="303609"/>
                </a:lnTo>
                <a:lnTo>
                  <a:pt x="1891308" y="303609"/>
                </a:lnTo>
                <a:lnTo>
                  <a:pt x="1891308" y="253008"/>
                </a:lnTo>
                <a:lnTo>
                  <a:pt x="1941910" y="253008"/>
                </a:lnTo>
                <a:lnTo>
                  <a:pt x="1941910" y="201773"/>
                </a:lnTo>
                <a:lnTo>
                  <a:pt x="1891308" y="201773"/>
                </a:lnTo>
                <a:lnTo>
                  <a:pt x="1891308" y="151804"/>
                </a:lnTo>
                <a:close/>
                <a:moveTo>
                  <a:pt x="3276600" y="50601"/>
                </a:moveTo>
                <a:lnTo>
                  <a:pt x="3630337" y="50601"/>
                </a:lnTo>
                <a:lnTo>
                  <a:pt x="3630337" y="100570"/>
                </a:lnTo>
                <a:lnTo>
                  <a:pt x="3377171" y="100570"/>
                </a:lnTo>
                <a:lnTo>
                  <a:pt x="3377171" y="556617"/>
                </a:lnTo>
                <a:lnTo>
                  <a:pt x="3529608" y="556617"/>
                </a:lnTo>
                <a:lnTo>
                  <a:pt x="3529608" y="506015"/>
                </a:lnTo>
                <a:lnTo>
                  <a:pt x="3630337" y="506015"/>
                </a:lnTo>
                <a:lnTo>
                  <a:pt x="3630337" y="555984"/>
                </a:lnTo>
                <a:lnTo>
                  <a:pt x="3579577" y="555984"/>
                </a:lnTo>
                <a:lnTo>
                  <a:pt x="3579577" y="606586"/>
                </a:lnTo>
                <a:lnTo>
                  <a:pt x="3326885" y="606586"/>
                </a:lnTo>
                <a:lnTo>
                  <a:pt x="3326885" y="556617"/>
                </a:lnTo>
                <a:lnTo>
                  <a:pt x="3276600" y="556617"/>
                </a:lnTo>
                <a:close/>
                <a:moveTo>
                  <a:pt x="2457450" y="50601"/>
                </a:moveTo>
                <a:lnTo>
                  <a:pt x="2558021" y="50601"/>
                </a:lnTo>
                <a:lnTo>
                  <a:pt x="2558021" y="556617"/>
                </a:lnTo>
                <a:lnTo>
                  <a:pt x="2761060" y="556617"/>
                </a:lnTo>
                <a:lnTo>
                  <a:pt x="2761060" y="506015"/>
                </a:lnTo>
                <a:lnTo>
                  <a:pt x="2861788" y="506015"/>
                </a:lnTo>
                <a:lnTo>
                  <a:pt x="2861788" y="555984"/>
                </a:lnTo>
                <a:lnTo>
                  <a:pt x="2811029" y="555984"/>
                </a:lnTo>
                <a:lnTo>
                  <a:pt x="2811029" y="606586"/>
                </a:lnTo>
                <a:lnTo>
                  <a:pt x="2507735" y="606586"/>
                </a:lnTo>
                <a:lnTo>
                  <a:pt x="2507735" y="556617"/>
                </a:lnTo>
                <a:lnTo>
                  <a:pt x="2457450" y="556617"/>
                </a:lnTo>
                <a:close/>
                <a:moveTo>
                  <a:pt x="970955" y="50601"/>
                </a:moveTo>
                <a:lnTo>
                  <a:pt x="1071526" y="50601"/>
                </a:lnTo>
                <a:lnTo>
                  <a:pt x="1071526" y="455414"/>
                </a:lnTo>
                <a:lnTo>
                  <a:pt x="1122127" y="455414"/>
                </a:lnTo>
                <a:lnTo>
                  <a:pt x="1122127" y="506015"/>
                </a:lnTo>
                <a:lnTo>
                  <a:pt x="1172729" y="506015"/>
                </a:lnTo>
                <a:lnTo>
                  <a:pt x="1172729" y="556617"/>
                </a:lnTo>
                <a:lnTo>
                  <a:pt x="1223541" y="556617"/>
                </a:lnTo>
                <a:lnTo>
                  <a:pt x="1223541" y="606586"/>
                </a:lnTo>
                <a:lnTo>
                  <a:pt x="1122760" y="606586"/>
                </a:lnTo>
                <a:lnTo>
                  <a:pt x="1122760" y="555984"/>
                </a:lnTo>
                <a:lnTo>
                  <a:pt x="1072158" y="555984"/>
                </a:lnTo>
                <a:lnTo>
                  <a:pt x="1072158" y="505383"/>
                </a:lnTo>
                <a:lnTo>
                  <a:pt x="970322" y="505383"/>
                </a:lnTo>
                <a:lnTo>
                  <a:pt x="970322" y="555984"/>
                </a:lnTo>
                <a:lnTo>
                  <a:pt x="919721" y="555984"/>
                </a:lnTo>
                <a:lnTo>
                  <a:pt x="919721" y="606586"/>
                </a:lnTo>
                <a:lnTo>
                  <a:pt x="819150" y="606586"/>
                </a:lnTo>
                <a:lnTo>
                  <a:pt x="819150" y="556617"/>
                </a:lnTo>
                <a:lnTo>
                  <a:pt x="869752" y="556617"/>
                </a:lnTo>
                <a:lnTo>
                  <a:pt x="869752" y="506015"/>
                </a:lnTo>
                <a:lnTo>
                  <a:pt x="920353" y="506015"/>
                </a:lnTo>
                <a:lnTo>
                  <a:pt x="920353" y="455414"/>
                </a:lnTo>
                <a:lnTo>
                  <a:pt x="970955" y="455414"/>
                </a:lnTo>
                <a:close/>
                <a:moveTo>
                  <a:pt x="3782615" y="0"/>
                </a:moveTo>
                <a:lnTo>
                  <a:pt x="3883187" y="0"/>
                </a:lnTo>
                <a:lnTo>
                  <a:pt x="3883187" y="303609"/>
                </a:lnTo>
                <a:lnTo>
                  <a:pt x="4034991" y="303609"/>
                </a:lnTo>
                <a:lnTo>
                  <a:pt x="4034991" y="353578"/>
                </a:lnTo>
                <a:lnTo>
                  <a:pt x="3883187" y="353578"/>
                </a:lnTo>
                <a:lnTo>
                  <a:pt x="3883187" y="657188"/>
                </a:lnTo>
                <a:lnTo>
                  <a:pt x="3782615" y="657188"/>
                </a:lnTo>
                <a:close/>
                <a:moveTo>
                  <a:pt x="3014067" y="0"/>
                </a:moveTo>
                <a:lnTo>
                  <a:pt x="3114638" y="0"/>
                </a:lnTo>
                <a:lnTo>
                  <a:pt x="3114638" y="657188"/>
                </a:lnTo>
                <a:lnTo>
                  <a:pt x="3014067" y="657188"/>
                </a:lnTo>
                <a:close/>
                <a:moveTo>
                  <a:pt x="2144316" y="0"/>
                </a:moveTo>
                <a:lnTo>
                  <a:pt x="2244887" y="0"/>
                </a:lnTo>
                <a:lnTo>
                  <a:pt x="2244887" y="151804"/>
                </a:lnTo>
                <a:lnTo>
                  <a:pt x="2396691" y="151804"/>
                </a:lnTo>
                <a:lnTo>
                  <a:pt x="2396691" y="201773"/>
                </a:lnTo>
                <a:lnTo>
                  <a:pt x="2244887" y="201773"/>
                </a:lnTo>
                <a:lnTo>
                  <a:pt x="2244887" y="353578"/>
                </a:lnTo>
                <a:lnTo>
                  <a:pt x="2144316" y="353578"/>
                </a:lnTo>
                <a:close/>
                <a:moveTo>
                  <a:pt x="1790105" y="0"/>
                </a:moveTo>
                <a:lnTo>
                  <a:pt x="1890676" y="0"/>
                </a:lnTo>
                <a:lnTo>
                  <a:pt x="1890676" y="50601"/>
                </a:lnTo>
                <a:lnTo>
                  <a:pt x="2042480" y="50601"/>
                </a:lnTo>
                <a:lnTo>
                  <a:pt x="2042480" y="100570"/>
                </a:lnTo>
                <a:lnTo>
                  <a:pt x="1941277" y="100570"/>
                </a:lnTo>
                <a:lnTo>
                  <a:pt x="1941277" y="151804"/>
                </a:lnTo>
                <a:lnTo>
                  <a:pt x="2042480" y="151804"/>
                </a:lnTo>
                <a:lnTo>
                  <a:pt x="2042480" y="302977"/>
                </a:lnTo>
                <a:lnTo>
                  <a:pt x="1941277" y="302977"/>
                </a:lnTo>
                <a:lnTo>
                  <a:pt x="1941277" y="353578"/>
                </a:lnTo>
                <a:lnTo>
                  <a:pt x="1739187" y="353578"/>
                </a:lnTo>
                <a:lnTo>
                  <a:pt x="1739187" y="302977"/>
                </a:lnTo>
                <a:lnTo>
                  <a:pt x="1638300" y="302977"/>
                </a:lnTo>
                <a:lnTo>
                  <a:pt x="1638300" y="151804"/>
                </a:lnTo>
                <a:lnTo>
                  <a:pt x="1739187" y="151804"/>
                </a:lnTo>
                <a:lnTo>
                  <a:pt x="1739187" y="100570"/>
                </a:lnTo>
                <a:lnTo>
                  <a:pt x="1638300" y="100570"/>
                </a:lnTo>
                <a:lnTo>
                  <a:pt x="1638300" y="50601"/>
                </a:lnTo>
                <a:lnTo>
                  <a:pt x="1790105" y="50601"/>
                </a:lnTo>
                <a:close/>
                <a:moveTo>
                  <a:pt x="1325166" y="0"/>
                </a:moveTo>
                <a:lnTo>
                  <a:pt x="1425737" y="0"/>
                </a:lnTo>
                <a:lnTo>
                  <a:pt x="1425737" y="303609"/>
                </a:lnTo>
                <a:lnTo>
                  <a:pt x="1577541" y="303609"/>
                </a:lnTo>
                <a:lnTo>
                  <a:pt x="1577541" y="353578"/>
                </a:lnTo>
                <a:lnTo>
                  <a:pt x="1425737" y="353578"/>
                </a:lnTo>
                <a:lnTo>
                  <a:pt x="1425737" y="657188"/>
                </a:lnTo>
                <a:lnTo>
                  <a:pt x="1325166" y="657188"/>
                </a:lnTo>
                <a:close/>
                <a:moveTo>
                  <a:pt x="506016" y="0"/>
                </a:moveTo>
                <a:lnTo>
                  <a:pt x="606587" y="0"/>
                </a:lnTo>
                <a:lnTo>
                  <a:pt x="606587" y="151804"/>
                </a:lnTo>
                <a:lnTo>
                  <a:pt x="758391" y="151804"/>
                </a:lnTo>
                <a:lnTo>
                  <a:pt x="758391" y="201773"/>
                </a:lnTo>
                <a:lnTo>
                  <a:pt x="606587" y="201773"/>
                </a:lnTo>
                <a:lnTo>
                  <a:pt x="606587" y="353578"/>
                </a:lnTo>
                <a:lnTo>
                  <a:pt x="506016" y="353578"/>
                </a:lnTo>
                <a:close/>
                <a:moveTo>
                  <a:pt x="0" y="0"/>
                </a:moveTo>
                <a:lnTo>
                  <a:pt x="302977" y="0"/>
                </a:lnTo>
                <a:lnTo>
                  <a:pt x="302977" y="303609"/>
                </a:lnTo>
                <a:lnTo>
                  <a:pt x="252691" y="303609"/>
                </a:lnTo>
                <a:lnTo>
                  <a:pt x="252691" y="353578"/>
                </a:lnTo>
                <a:lnTo>
                  <a:pt x="50602" y="353578"/>
                </a:lnTo>
                <a:lnTo>
                  <a:pt x="50602" y="303609"/>
                </a:lnTo>
                <a:lnTo>
                  <a:pt x="202407" y="303609"/>
                </a:lnTo>
                <a:lnTo>
                  <a:pt x="202407" y="49969"/>
                </a:lnTo>
                <a:lnTo>
                  <a:pt x="0" y="499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t/>
            </a:r>
            <a:endParaRPr b="0" i="0" sz="6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5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73" name="Google Shape;73;p15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74" name="Google Shape;74;p15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75" name="Google Shape;75;p15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76" name="Google Shape;76;p15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77" name="Google Shape;77;p15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78" name="Google Shape;78;p15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79" name="Google Shape;7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1620" y="3491865"/>
            <a:ext cx="5918200" cy="3340100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0" fadeDir="5400000" kx="0" rotWithShape="0" algn="bl" stA="40000" stPos="0" sy="-100000" ky="0"/>
          </a:effectLst>
        </p:spPr>
      </p:pic>
      <p:pic>
        <p:nvPicPr>
          <p:cNvPr id="80" name="Google Shape;8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0530" y="3494405"/>
            <a:ext cx="5920740" cy="3334385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0" fadeDir="5400000" kx="0" rotWithShape="0" algn="bl" stA="40000" stPos="0" sy="-100000" ky="0"/>
          </a:effectLst>
        </p:spPr>
      </p:pic>
      <p:sp>
        <p:nvSpPr>
          <p:cNvPr id="81" name="Google Shape;81;p15"/>
          <p:cNvSpPr/>
          <p:nvPr/>
        </p:nvSpPr>
        <p:spPr>
          <a:xfrm>
            <a:off x="4352876" y="1421289"/>
            <a:ext cx="4297524" cy="758391"/>
          </a:xfrm>
          <a:custGeom>
            <a:rect b="b" l="l" r="r" t="t"/>
            <a:pathLst>
              <a:path extrusionOk="0" h="758391" w="4297524">
                <a:moveTo>
                  <a:pt x="3427773" y="454781"/>
                </a:moveTo>
                <a:lnTo>
                  <a:pt x="3427773" y="505383"/>
                </a:lnTo>
                <a:lnTo>
                  <a:pt x="3377171" y="505383"/>
                </a:lnTo>
                <a:lnTo>
                  <a:pt x="3377171" y="556617"/>
                </a:lnTo>
                <a:lnTo>
                  <a:pt x="3427773" y="556617"/>
                </a:lnTo>
                <a:lnTo>
                  <a:pt x="3427773" y="607218"/>
                </a:lnTo>
                <a:lnTo>
                  <a:pt x="3732014" y="607218"/>
                </a:lnTo>
                <a:lnTo>
                  <a:pt x="3732014" y="556617"/>
                </a:lnTo>
                <a:lnTo>
                  <a:pt x="3782616" y="556617"/>
                </a:lnTo>
                <a:lnTo>
                  <a:pt x="3782616" y="505383"/>
                </a:lnTo>
                <a:lnTo>
                  <a:pt x="3732014" y="505383"/>
                </a:lnTo>
                <a:lnTo>
                  <a:pt x="3732014" y="454781"/>
                </a:lnTo>
                <a:close/>
                <a:moveTo>
                  <a:pt x="3377804" y="404812"/>
                </a:moveTo>
                <a:lnTo>
                  <a:pt x="3781984" y="404812"/>
                </a:lnTo>
                <a:lnTo>
                  <a:pt x="3781984" y="455414"/>
                </a:lnTo>
                <a:lnTo>
                  <a:pt x="3883187" y="455414"/>
                </a:lnTo>
                <a:lnTo>
                  <a:pt x="3883187" y="606586"/>
                </a:lnTo>
                <a:lnTo>
                  <a:pt x="3781984" y="606586"/>
                </a:lnTo>
                <a:lnTo>
                  <a:pt x="3781984" y="657187"/>
                </a:lnTo>
                <a:lnTo>
                  <a:pt x="3377804" y="657187"/>
                </a:lnTo>
                <a:lnTo>
                  <a:pt x="3377804" y="606586"/>
                </a:lnTo>
                <a:lnTo>
                  <a:pt x="3276600" y="606586"/>
                </a:lnTo>
                <a:lnTo>
                  <a:pt x="3276600" y="455414"/>
                </a:lnTo>
                <a:lnTo>
                  <a:pt x="3377804" y="455414"/>
                </a:lnTo>
                <a:close/>
                <a:moveTo>
                  <a:pt x="2507419" y="353578"/>
                </a:moveTo>
                <a:lnTo>
                  <a:pt x="2507419" y="556617"/>
                </a:lnTo>
                <a:lnTo>
                  <a:pt x="2659857" y="556617"/>
                </a:lnTo>
                <a:lnTo>
                  <a:pt x="2659857" y="353578"/>
                </a:lnTo>
                <a:close/>
                <a:moveTo>
                  <a:pt x="4095750" y="151804"/>
                </a:moveTo>
                <a:lnTo>
                  <a:pt x="4297524" y="151804"/>
                </a:lnTo>
                <a:lnTo>
                  <a:pt x="4297524" y="758391"/>
                </a:lnTo>
                <a:lnTo>
                  <a:pt x="4095750" y="758391"/>
                </a:lnTo>
                <a:lnTo>
                  <a:pt x="4095750" y="708422"/>
                </a:lnTo>
                <a:lnTo>
                  <a:pt x="4196953" y="708422"/>
                </a:lnTo>
                <a:lnTo>
                  <a:pt x="4196953" y="201773"/>
                </a:lnTo>
                <a:lnTo>
                  <a:pt x="4095750" y="201773"/>
                </a:lnTo>
                <a:close/>
                <a:moveTo>
                  <a:pt x="0" y="151804"/>
                </a:moveTo>
                <a:lnTo>
                  <a:pt x="201774" y="151804"/>
                </a:lnTo>
                <a:lnTo>
                  <a:pt x="201774" y="201773"/>
                </a:lnTo>
                <a:lnTo>
                  <a:pt x="100571" y="201773"/>
                </a:lnTo>
                <a:lnTo>
                  <a:pt x="100571" y="708422"/>
                </a:lnTo>
                <a:lnTo>
                  <a:pt x="201774" y="708422"/>
                </a:lnTo>
                <a:lnTo>
                  <a:pt x="201774" y="758391"/>
                </a:lnTo>
                <a:lnTo>
                  <a:pt x="0" y="758391"/>
                </a:lnTo>
                <a:close/>
                <a:moveTo>
                  <a:pt x="1278694" y="151488"/>
                </a:moveTo>
                <a:lnTo>
                  <a:pt x="1278694" y="202406"/>
                </a:lnTo>
                <a:lnTo>
                  <a:pt x="1481733" y="202406"/>
                </a:lnTo>
                <a:lnTo>
                  <a:pt x="1481733" y="151488"/>
                </a:lnTo>
                <a:close/>
                <a:moveTo>
                  <a:pt x="2406849" y="50601"/>
                </a:moveTo>
                <a:lnTo>
                  <a:pt x="2507419" y="50601"/>
                </a:lnTo>
                <a:lnTo>
                  <a:pt x="2507419" y="303609"/>
                </a:lnTo>
                <a:lnTo>
                  <a:pt x="2659857" y="303609"/>
                </a:lnTo>
                <a:lnTo>
                  <a:pt x="2659857" y="50601"/>
                </a:lnTo>
                <a:lnTo>
                  <a:pt x="2760427" y="50601"/>
                </a:lnTo>
                <a:lnTo>
                  <a:pt x="2760427" y="556617"/>
                </a:lnTo>
                <a:lnTo>
                  <a:pt x="2710141" y="556617"/>
                </a:lnTo>
                <a:lnTo>
                  <a:pt x="2710141" y="606586"/>
                </a:lnTo>
                <a:lnTo>
                  <a:pt x="2457134" y="606586"/>
                </a:lnTo>
                <a:lnTo>
                  <a:pt x="2457134" y="556617"/>
                </a:lnTo>
                <a:lnTo>
                  <a:pt x="2406849" y="556617"/>
                </a:lnTo>
                <a:close/>
                <a:moveTo>
                  <a:pt x="358974" y="50601"/>
                </a:moveTo>
                <a:lnTo>
                  <a:pt x="661951" y="50601"/>
                </a:lnTo>
                <a:lnTo>
                  <a:pt x="661951" y="506015"/>
                </a:lnTo>
                <a:lnTo>
                  <a:pt x="611665" y="506015"/>
                </a:lnTo>
                <a:lnTo>
                  <a:pt x="611665" y="555984"/>
                </a:lnTo>
                <a:lnTo>
                  <a:pt x="560747" y="555984"/>
                </a:lnTo>
                <a:lnTo>
                  <a:pt x="560747" y="606586"/>
                </a:lnTo>
                <a:lnTo>
                  <a:pt x="409575" y="606586"/>
                </a:lnTo>
                <a:lnTo>
                  <a:pt x="409575" y="556617"/>
                </a:lnTo>
                <a:lnTo>
                  <a:pt x="510778" y="556617"/>
                </a:lnTo>
                <a:lnTo>
                  <a:pt x="510778" y="506015"/>
                </a:lnTo>
                <a:lnTo>
                  <a:pt x="561380" y="506015"/>
                </a:lnTo>
                <a:lnTo>
                  <a:pt x="561380" y="100570"/>
                </a:lnTo>
                <a:lnTo>
                  <a:pt x="358974" y="100570"/>
                </a:lnTo>
                <a:close/>
                <a:moveTo>
                  <a:pt x="3782616" y="0"/>
                </a:moveTo>
                <a:lnTo>
                  <a:pt x="3883187" y="0"/>
                </a:lnTo>
                <a:lnTo>
                  <a:pt x="3883187" y="353578"/>
                </a:lnTo>
                <a:lnTo>
                  <a:pt x="3782616" y="353578"/>
                </a:lnTo>
                <a:lnTo>
                  <a:pt x="3782616" y="252375"/>
                </a:lnTo>
                <a:lnTo>
                  <a:pt x="3630432" y="252375"/>
                </a:lnTo>
                <a:lnTo>
                  <a:pt x="3630432" y="202406"/>
                </a:lnTo>
                <a:lnTo>
                  <a:pt x="3782616" y="202406"/>
                </a:lnTo>
                <a:lnTo>
                  <a:pt x="3782616" y="151172"/>
                </a:lnTo>
                <a:lnTo>
                  <a:pt x="3630432" y="151172"/>
                </a:lnTo>
                <a:lnTo>
                  <a:pt x="3630432" y="101203"/>
                </a:lnTo>
                <a:lnTo>
                  <a:pt x="3782616" y="101203"/>
                </a:lnTo>
                <a:close/>
                <a:moveTo>
                  <a:pt x="3225999" y="0"/>
                </a:moveTo>
                <a:lnTo>
                  <a:pt x="3528976" y="0"/>
                </a:lnTo>
                <a:lnTo>
                  <a:pt x="3528976" y="303609"/>
                </a:lnTo>
                <a:lnTo>
                  <a:pt x="3478690" y="303609"/>
                </a:lnTo>
                <a:lnTo>
                  <a:pt x="3478690" y="353578"/>
                </a:lnTo>
                <a:lnTo>
                  <a:pt x="3276600" y="353578"/>
                </a:lnTo>
                <a:lnTo>
                  <a:pt x="3276600" y="303609"/>
                </a:lnTo>
                <a:lnTo>
                  <a:pt x="3428405" y="303609"/>
                </a:lnTo>
                <a:lnTo>
                  <a:pt x="3428405" y="49969"/>
                </a:lnTo>
                <a:lnTo>
                  <a:pt x="3225999" y="49969"/>
                </a:lnTo>
                <a:close/>
                <a:moveTo>
                  <a:pt x="2862263" y="0"/>
                </a:moveTo>
                <a:lnTo>
                  <a:pt x="2962834" y="0"/>
                </a:lnTo>
                <a:lnTo>
                  <a:pt x="2962834" y="303609"/>
                </a:lnTo>
                <a:lnTo>
                  <a:pt x="3014068" y="303609"/>
                </a:lnTo>
                <a:lnTo>
                  <a:pt x="3014068" y="0"/>
                </a:lnTo>
                <a:lnTo>
                  <a:pt x="3114638" y="0"/>
                </a:lnTo>
                <a:lnTo>
                  <a:pt x="3114638" y="657187"/>
                </a:lnTo>
                <a:lnTo>
                  <a:pt x="3014068" y="657187"/>
                </a:lnTo>
                <a:lnTo>
                  <a:pt x="3014068" y="353578"/>
                </a:lnTo>
                <a:lnTo>
                  <a:pt x="2962834" y="353578"/>
                </a:lnTo>
                <a:lnTo>
                  <a:pt x="2962834" y="657187"/>
                </a:lnTo>
                <a:lnTo>
                  <a:pt x="2862263" y="657187"/>
                </a:lnTo>
                <a:close/>
                <a:moveTo>
                  <a:pt x="1329929" y="0"/>
                </a:moveTo>
                <a:lnTo>
                  <a:pt x="1430499" y="0"/>
                </a:lnTo>
                <a:lnTo>
                  <a:pt x="1430499" y="50601"/>
                </a:lnTo>
                <a:lnTo>
                  <a:pt x="1582462" y="50601"/>
                </a:lnTo>
                <a:lnTo>
                  <a:pt x="1582462" y="100570"/>
                </a:lnTo>
                <a:lnTo>
                  <a:pt x="1531702" y="100570"/>
                </a:lnTo>
                <a:lnTo>
                  <a:pt x="1531702" y="151804"/>
                </a:lnTo>
                <a:lnTo>
                  <a:pt x="1582462" y="151804"/>
                </a:lnTo>
                <a:lnTo>
                  <a:pt x="1582462" y="201773"/>
                </a:lnTo>
                <a:lnTo>
                  <a:pt x="1531702" y="201773"/>
                </a:lnTo>
                <a:lnTo>
                  <a:pt x="1531702" y="252375"/>
                </a:lnTo>
                <a:lnTo>
                  <a:pt x="1430499" y="252375"/>
                </a:lnTo>
                <a:lnTo>
                  <a:pt x="1430499" y="303609"/>
                </a:lnTo>
                <a:lnTo>
                  <a:pt x="1734741" y="303609"/>
                </a:lnTo>
                <a:lnTo>
                  <a:pt x="1734741" y="0"/>
                </a:lnTo>
                <a:lnTo>
                  <a:pt x="1835312" y="0"/>
                </a:lnTo>
                <a:lnTo>
                  <a:pt x="1835312" y="606586"/>
                </a:lnTo>
                <a:lnTo>
                  <a:pt x="1785026" y="606586"/>
                </a:lnTo>
                <a:lnTo>
                  <a:pt x="1785026" y="657187"/>
                </a:lnTo>
                <a:lnTo>
                  <a:pt x="1734741" y="657187"/>
                </a:lnTo>
                <a:lnTo>
                  <a:pt x="1734741" y="454781"/>
                </a:lnTo>
                <a:lnTo>
                  <a:pt x="1228725" y="454781"/>
                </a:lnTo>
                <a:lnTo>
                  <a:pt x="1228725" y="404812"/>
                </a:lnTo>
                <a:lnTo>
                  <a:pt x="1734741" y="404812"/>
                </a:lnTo>
                <a:lnTo>
                  <a:pt x="1734741" y="353578"/>
                </a:lnTo>
                <a:lnTo>
                  <a:pt x="1178124" y="353578"/>
                </a:lnTo>
                <a:lnTo>
                  <a:pt x="1178124" y="303609"/>
                </a:lnTo>
                <a:lnTo>
                  <a:pt x="1329929" y="303609"/>
                </a:lnTo>
                <a:lnTo>
                  <a:pt x="1329929" y="252375"/>
                </a:lnTo>
                <a:lnTo>
                  <a:pt x="1228725" y="252375"/>
                </a:lnTo>
                <a:lnTo>
                  <a:pt x="1228725" y="201773"/>
                </a:lnTo>
                <a:lnTo>
                  <a:pt x="1178124" y="201773"/>
                </a:lnTo>
                <a:lnTo>
                  <a:pt x="1178124" y="151804"/>
                </a:lnTo>
                <a:lnTo>
                  <a:pt x="1228725" y="151804"/>
                </a:lnTo>
                <a:lnTo>
                  <a:pt x="1228725" y="100570"/>
                </a:lnTo>
                <a:lnTo>
                  <a:pt x="1178124" y="100570"/>
                </a:lnTo>
                <a:lnTo>
                  <a:pt x="1178124" y="50601"/>
                </a:lnTo>
                <a:lnTo>
                  <a:pt x="1329929" y="50601"/>
                </a:lnTo>
                <a:close/>
                <a:moveTo>
                  <a:pt x="915591" y="0"/>
                </a:moveTo>
                <a:lnTo>
                  <a:pt x="1016162" y="0"/>
                </a:lnTo>
                <a:lnTo>
                  <a:pt x="1016162" y="657187"/>
                </a:lnTo>
                <a:lnTo>
                  <a:pt x="915591" y="6571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t/>
            </a:r>
            <a:endParaRPr b="0" i="0" sz="6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6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87" name="Google Shape;87;p16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88" name="Google Shape;88;p16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89" name="Google Shape;89;p16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90" name="Google Shape;90;p16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91" name="Google Shape;91;p16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92" name="Google Shape;92;p16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93" name="Google Shape;9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93190" y="699135"/>
            <a:ext cx="10217785" cy="8355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7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99" name="Google Shape;99;p17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100" name="Google Shape;100;p17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101" name="Google Shape;101;p17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02" name="Google Shape;102;p17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103" name="Google Shape;103;p17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104" name="Google Shape;104;p17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105" name="Google Shape;10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7510" y="2612390"/>
            <a:ext cx="4725035" cy="2943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23690" y="5820410"/>
            <a:ext cx="4757420" cy="2934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79870" y="2611120"/>
            <a:ext cx="4757420" cy="29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/>
          <p:nvPr/>
        </p:nvSpPr>
        <p:spPr>
          <a:xfrm>
            <a:off x="3530233" y="1344453"/>
            <a:ext cx="5935824" cy="758391"/>
          </a:xfrm>
          <a:custGeom>
            <a:rect b="b" l="l" r="r" t="t"/>
            <a:pathLst>
              <a:path extrusionOk="0" h="758391" w="5935824">
                <a:moveTo>
                  <a:pt x="3225999" y="556617"/>
                </a:moveTo>
                <a:lnTo>
                  <a:pt x="3933789" y="556617"/>
                </a:lnTo>
                <a:lnTo>
                  <a:pt x="3933789" y="606586"/>
                </a:lnTo>
                <a:lnTo>
                  <a:pt x="3225999" y="606586"/>
                </a:lnTo>
                <a:close/>
                <a:moveTo>
                  <a:pt x="2406849" y="556617"/>
                </a:moveTo>
                <a:lnTo>
                  <a:pt x="3114639" y="556617"/>
                </a:lnTo>
                <a:lnTo>
                  <a:pt x="3114639" y="606586"/>
                </a:lnTo>
                <a:lnTo>
                  <a:pt x="2406849" y="606586"/>
                </a:lnTo>
                <a:close/>
                <a:moveTo>
                  <a:pt x="1329296" y="454781"/>
                </a:moveTo>
                <a:lnTo>
                  <a:pt x="1329296" y="607218"/>
                </a:lnTo>
                <a:lnTo>
                  <a:pt x="1734741" y="607218"/>
                </a:lnTo>
                <a:lnTo>
                  <a:pt x="1734741" y="454781"/>
                </a:lnTo>
                <a:close/>
                <a:moveTo>
                  <a:pt x="4095751" y="404812"/>
                </a:moveTo>
                <a:lnTo>
                  <a:pt x="4196321" y="404812"/>
                </a:lnTo>
                <a:lnTo>
                  <a:pt x="4196321" y="607218"/>
                </a:lnTo>
                <a:lnTo>
                  <a:pt x="4702337" y="607218"/>
                </a:lnTo>
                <a:lnTo>
                  <a:pt x="4702337" y="657187"/>
                </a:lnTo>
                <a:lnTo>
                  <a:pt x="4146036" y="657187"/>
                </a:lnTo>
                <a:lnTo>
                  <a:pt x="4146036" y="606586"/>
                </a:lnTo>
                <a:lnTo>
                  <a:pt x="4095751" y="606586"/>
                </a:lnTo>
                <a:close/>
                <a:moveTo>
                  <a:pt x="1228726" y="404812"/>
                </a:moveTo>
                <a:lnTo>
                  <a:pt x="1835312" y="404812"/>
                </a:lnTo>
                <a:lnTo>
                  <a:pt x="1835312" y="606586"/>
                </a:lnTo>
                <a:lnTo>
                  <a:pt x="1785026" y="606586"/>
                </a:lnTo>
                <a:lnTo>
                  <a:pt x="1785026" y="657187"/>
                </a:lnTo>
                <a:lnTo>
                  <a:pt x="1279011" y="657187"/>
                </a:lnTo>
                <a:lnTo>
                  <a:pt x="1279011" y="606586"/>
                </a:lnTo>
                <a:lnTo>
                  <a:pt x="1228726" y="606586"/>
                </a:lnTo>
                <a:close/>
                <a:moveTo>
                  <a:pt x="5117307" y="404391"/>
                </a:moveTo>
                <a:lnTo>
                  <a:pt x="5217877" y="404391"/>
                </a:lnTo>
                <a:lnTo>
                  <a:pt x="5217877" y="506015"/>
                </a:lnTo>
                <a:lnTo>
                  <a:pt x="5268479" y="506015"/>
                </a:lnTo>
                <a:lnTo>
                  <a:pt x="5268479" y="556617"/>
                </a:lnTo>
                <a:lnTo>
                  <a:pt x="5319081" y="556617"/>
                </a:lnTo>
                <a:lnTo>
                  <a:pt x="5319081" y="607218"/>
                </a:lnTo>
                <a:lnTo>
                  <a:pt x="5470885" y="607218"/>
                </a:lnTo>
                <a:lnTo>
                  <a:pt x="5470885" y="657187"/>
                </a:lnTo>
                <a:lnTo>
                  <a:pt x="5269112" y="657187"/>
                </a:lnTo>
                <a:lnTo>
                  <a:pt x="5269112" y="606586"/>
                </a:lnTo>
                <a:lnTo>
                  <a:pt x="5218510" y="606586"/>
                </a:lnTo>
                <a:lnTo>
                  <a:pt x="5218510" y="555984"/>
                </a:lnTo>
                <a:lnTo>
                  <a:pt x="5116674" y="555984"/>
                </a:lnTo>
                <a:lnTo>
                  <a:pt x="5116674" y="606586"/>
                </a:lnTo>
                <a:lnTo>
                  <a:pt x="5066388" y="606586"/>
                </a:lnTo>
                <a:lnTo>
                  <a:pt x="5066388" y="657187"/>
                </a:lnTo>
                <a:lnTo>
                  <a:pt x="4864299" y="657187"/>
                </a:lnTo>
                <a:lnTo>
                  <a:pt x="4864299" y="607218"/>
                </a:lnTo>
                <a:lnTo>
                  <a:pt x="5016103" y="607218"/>
                </a:lnTo>
                <a:lnTo>
                  <a:pt x="5016103" y="556617"/>
                </a:lnTo>
                <a:lnTo>
                  <a:pt x="5066388" y="556617"/>
                </a:lnTo>
                <a:lnTo>
                  <a:pt x="5066388" y="506015"/>
                </a:lnTo>
                <a:lnTo>
                  <a:pt x="5117307" y="506015"/>
                </a:lnTo>
                <a:close/>
                <a:moveTo>
                  <a:pt x="5734051" y="151804"/>
                </a:moveTo>
                <a:lnTo>
                  <a:pt x="5935824" y="151804"/>
                </a:lnTo>
                <a:lnTo>
                  <a:pt x="5935824" y="758391"/>
                </a:lnTo>
                <a:lnTo>
                  <a:pt x="5734051" y="758391"/>
                </a:lnTo>
                <a:lnTo>
                  <a:pt x="5734051" y="708422"/>
                </a:lnTo>
                <a:lnTo>
                  <a:pt x="5835254" y="708422"/>
                </a:lnTo>
                <a:lnTo>
                  <a:pt x="5835254" y="201773"/>
                </a:lnTo>
                <a:lnTo>
                  <a:pt x="5734051" y="201773"/>
                </a:lnTo>
                <a:close/>
                <a:moveTo>
                  <a:pt x="0" y="151804"/>
                </a:moveTo>
                <a:lnTo>
                  <a:pt x="201774" y="151804"/>
                </a:lnTo>
                <a:lnTo>
                  <a:pt x="201774" y="201773"/>
                </a:lnTo>
                <a:lnTo>
                  <a:pt x="100571" y="201773"/>
                </a:lnTo>
                <a:lnTo>
                  <a:pt x="100571" y="708422"/>
                </a:lnTo>
                <a:lnTo>
                  <a:pt x="201774" y="708422"/>
                </a:lnTo>
                <a:lnTo>
                  <a:pt x="201774" y="758391"/>
                </a:lnTo>
                <a:lnTo>
                  <a:pt x="0" y="758391"/>
                </a:lnTo>
                <a:close/>
                <a:moveTo>
                  <a:pt x="3276601" y="50601"/>
                </a:moveTo>
                <a:lnTo>
                  <a:pt x="3883187" y="50601"/>
                </a:lnTo>
                <a:lnTo>
                  <a:pt x="3883187" y="354211"/>
                </a:lnTo>
                <a:lnTo>
                  <a:pt x="3832901" y="354211"/>
                </a:lnTo>
                <a:lnTo>
                  <a:pt x="3832901" y="404180"/>
                </a:lnTo>
                <a:lnTo>
                  <a:pt x="3732015" y="404180"/>
                </a:lnTo>
                <a:lnTo>
                  <a:pt x="3732015" y="354211"/>
                </a:lnTo>
                <a:lnTo>
                  <a:pt x="3782616" y="354211"/>
                </a:lnTo>
                <a:lnTo>
                  <a:pt x="3782616" y="252375"/>
                </a:lnTo>
                <a:lnTo>
                  <a:pt x="3276601" y="252375"/>
                </a:lnTo>
                <a:lnTo>
                  <a:pt x="3276601" y="202406"/>
                </a:lnTo>
                <a:lnTo>
                  <a:pt x="3782616" y="202406"/>
                </a:lnTo>
                <a:lnTo>
                  <a:pt x="3782616" y="100570"/>
                </a:lnTo>
                <a:lnTo>
                  <a:pt x="3276601" y="100570"/>
                </a:lnTo>
                <a:close/>
                <a:moveTo>
                  <a:pt x="2710459" y="50601"/>
                </a:moveTo>
                <a:lnTo>
                  <a:pt x="2811029" y="50601"/>
                </a:lnTo>
                <a:lnTo>
                  <a:pt x="2811029" y="202406"/>
                </a:lnTo>
                <a:lnTo>
                  <a:pt x="2861631" y="202406"/>
                </a:lnTo>
                <a:lnTo>
                  <a:pt x="2861631" y="252375"/>
                </a:lnTo>
                <a:lnTo>
                  <a:pt x="2912232" y="252375"/>
                </a:lnTo>
                <a:lnTo>
                  <a:pt x="2912232" y="303609"/>
                </a:lnTo>
                <a:lnTo>
                  <a:pt x="3064037" y="303609"/>
                </a:lnTo>
                <a:lnTo>
                  <a:pt x="3064037" y="353578"/>
                </a:lnTo>
                <a:lnTo>
                  <a:pt x="2862263" y="353578"/>
                </a:lnTo>
                <a:lnTo>
                  <a:pt x="2862263" y="302976"/>
                </a:lnTo>
                <a:lnTo>
                  <a:pt x="2811662" y="302976"/>
                </a:lnTo>
                <a:lnTo>
                  <a:pt x="2811662" y="252375"/>
                </a:lnTo>
                <a:lnTo>
                  <a:pt x="2709826" y="252375"/>
                </a:lnTo>
                <a:lnTo>
                  <a:pt x="2709826" y="302976"/>
                </a:lnTo>
                <a:lnTo>
                  <a:pt x="2659225" y="302976"/>
                </a:lnTo>
                <a:lnTo>
                  <a:pt x="2659225" y="353578"/>
                </a:lnTo>
                <a:lnTo>
                  <a:pt x="2457451" y="353578"/>
                </a:lnTo>
                <a:lnTo>
                  <a:pt x="2457451" y="303609"/>
                </a:lnTo>
                <a:lnTo>
                  <a:pt x="2609256" y="303609"/>
                </a:lnTo>
                <a:lnTo>
                  <a:pt x="2609256" y="252375"/>
                </a:lnTo>
                <a:lnTo>
                  <a:pt x="2659857" y="252375"/>
                </a:lnTo>
                <a:lnTo>
                  <a:pt x="2659857" y="202406"/>
                </a:lnTo>
                <a:lnTo>
                  <a:pt x="2710459" y="202406"/>
                </a:lnTo>
                <a:close/>
                <a:moveTo>
                  <a:pt x="358974" y="50601"/>
                </a:moveTo>
                <a:lnTo>
                  <a:pt x="661951" y="50601"/>
                </a:lnTo>
                <a:lnTo>
                  <a:pt x="661951" y="506015"/>
                </a:lnTo>
                <a:lnTo>
                  <a:pt x="611665" y="506015"/>
                </a:lnTo>
                <a:lnTo>
                  <a:pt x="611665" y="555984"/>
                </a:lnTo>
                <a:lnTo>
                  <a:pt x="560748" y="555984"/>
                </a:lnTo>
                <a:lnTo>
                  <a:pt x="560748" y="606586"/>
                </a:lnTo>
                <a:lnTo>
                  <a:pt x="409575" y="606586"/>
                </a:lnTo>
                <a:lnTo>
                  <a:pt x="409575" y="556617"/>
                </a:lnTo>
                <a:lnTo>
                  <a:pt x="510779" y="556617"/>
                </a:lnTo>
                <a:lnTo>
                  <a:pt x="510779" y="506015"/>
                </a:lnTo>
                <a:lnTo>
                  <a:pt x="561380" y="506015"/>
                </a:lnTo>
                <a:lnTo>
                  <a:pt x="561380" y="100570"/>
                </a:lnTo>
                <a:lnTo>
                  <a:pt x="358974" y="100570"/>
                </a:lnTo>
                <a:close/>
                <a:moveTo>
                  <a:pt x="1329296" y="49969"/>
                </a:moveTo>
                <a:lnTo>
                  <a:pt x="1329296" y="100570"/>
                </a:lnTo>
                <a:lnTo>
                  <a:pt x="1279011" y="100570"/>
                </a:lnTo>
                <a:lnTo>
                  <a:pt x="1279011" y="253008"/>
                </a:lnTo>
                <a:lnTo>
                  <a:pt x="1329296" y="253008"/>
                </a:lnTo>
                <a:lnTo>
                  <a:pt x="1329296" y="303609"/>
                </a:lnTo>
                <a:lnTo>
                  <a:pt x="1431132" y="303609"/>
                </a:lnTo>
                <a:lnTo>
                  <a:pt x="1431132" y="253008"/>
                </a:lnTo>
                <a:lnTo>
                  <a:pt x="1481733" y="253008"/>
                </a:lnTo>
                <a:lnTo>
                  <a:pt x="1481733" y="100570"/>
                </a:lnTo>
                <a:lnTo>
                  <a:pt x="1431132" y="100570"/>
                </a:lnTo>
                <a:lnTo>
                  <a:pt x="1431132" y="49969"/>
                </a:lnTo>
                <a:close/>
                <a:moveTo>
                  <a:pt x="5370315" y="0"/>
                </a:moveTo>
                <a:lnTo>
                  <a:pt x="5470885" y="0"/>
                </a:lnTo>
                <a:lnTo>
                  <a:pt x="5470885" y="101203"/>
                </a:lnTo>
                <a:lnTo>
                  <a:pt x="5622690" y="101203"/>
                </a:lnTo>
                <a:lnTo>
                  <a:pt x="5622690" y="151172"/>
                </a:lnTo>
                <a:lnTo>
                  <a:pt x="5470885" y="151172"/>
                </a:lnTo>
                <a:lnTo>
                  <a:pt x="5470885" y="202406"/>
                </a:lnTo>
                <a:lnTo>
                  <a:pt x="5622690" y="202406"/>
                </a:lnTo>
                <a:lnTo>
                  <a:pt x="5622690" y="252375"/>
                </a:lnTo>
                <a:lnTo>
                  <a:pt x="5470885" y="252375"/>
                </a:lnTo>
                <a:lnTo>
                  <a:pt x="5470885" y="353578"/>
                </a:lnTo>
                <a:lnTo>
                  <a:pt x="5370315" y="353578"/>
                </a:lnTo>
                <a:close/>
                <a:moveTo>
                  <a:pt x="5016103" y="0"/>
                </a:moveTo>
                <a:lnTo>
                  <a:pt x="5116674" y="0"/>
                </a:lnTo>
                <a:lnTo>
                  <a:pt x="5116674" y="202406"/>
                </a:lnTo>
                <a:lnTo>
                  <a:pt x="5167592" y="202406"/>
                </a:lnTo>
                <a:lnTo>
                  <a:pt x="5167592" y="253008"/>
                </a:lnTo>
                <a:lnTo>
                  <a:pt x="5217877" y="253008"/>
                </a:lnTo>
                <a:lnTo>
                  <a:pt x="5217877" y="303609"/>
                </a:lnTo>
                <a:lnTo>
                  <a:pt x="5269112" y="303609"/>
                </a:lnTo>
                <a:lnTo>
                  <a:pt x="5269112" y="353578"/>
                </a:lnTo>
                <a:lnTo>
                  <a:pt x="5167592" y="353578"/>
                </a:lnTo>
                <a:lnTo>
                  <a:pt x="5167592" y="302976"/>
                </a:lnTo>
                <a:lnTo>
                  <a:pt x="5117307" y="302976"/>
                </a:lnTo>
                <a:lnTo>
                  <a:pt x="5117307" y="252375"/>
                </a:lnTo>
                <a:lnTo>
                  <a:pt x="5015471" y="252375"/>
                </a:lnTo>
                <a:lnTo>
                  <a:pt x="5015471" y="302976"/>
                </a:lnTo>
                <a:lnTo>
                  <a:pt x="4964869" y="302976"/>
                </a:lnTo>
                <a:lnTo>
                  <a:pt x="4964869" y="353578"/>
                </a:lnTo>
                <a:lnTo>
                  <a:pt x="4864299" y="353578"/>
                </a:lnTo>
                <a:lnTo>
                  <a:pt x="4864299" y="303609"/>
                </a:lnTo>
                <a:lnTo>
                  <a:pt x="4914901" y="303609"/>
                </a:lnTo>
                <a:lnTo>
                  <a:pt x="4914901" y="253008"/>
                </a:lnTo>
                <a:lnTo>
                  <a:pt x="4965502" y="253008"/>
                </a:lnTo>
                <a:lnTo>
                  <a:pt x="4965502" y="202406"/>
                </a:lnTo>
                <a:lnTo>
                  <a:pt x="5016103" y="202406"/>
                </a:lnTo>
                <a:close/>
                <a:moveTo>
                  <a:pt x="4601766" y="0"/>
                </a:moveTo>
                <a:lnTo>
                  <a:pt x="4702337" y="0"/>
                </a:lnTo>
                <a:lnTo>
                  <a:pt x="4702337" y="353578"/>
                </a:lnTo>
                <a:lnTo>
                  <a:pt x="4601766" y="353578"/>
                </a:lnTo>
                <a:close/>
                <a:moveTo>
                  <a:pt x="4045149" y="0"/>
                </a:moveTo>
                <a:lnTo>
                  <a:pt x="4449329" y="0"/>
                </a:lnTo>
                <a:lnTo>
                  <a:pt x="4449329" y="201773"/>
                </a:lnTo>
                <a:lnTo>
                  <a:pt x="4145720" y="201773"/>
                </a:lnTo>
                <a:lnTo>
                  <a:pt x="4145720" y="303609"/>
                </a:lnTo>
                <a:lnTo>
                  <a:pt x="4449329" y="303609"/>
                </a:lnTo>
                <a:lnTo>
                  <a:pt x="4449329" y="353578"/>
                </a:lnTo>
                <a:lnTo>
                  <a:pt x="4095751" y="353578"/>
                </a:lnTo>
                <a:lnTo>
                  <a:pt x="4095751" y="303609"/>
                </a:lnTo>
                <a:lnTo>
                  <a:pt x="4045149" y="303609"/>
                </a:lnTo>
                <a:lnTo>
                  <a:pt x="4045149" y="151804"/>
                </a:lnTo>
                <a:lnTo>
                  <a:pt x="4348759" y="151804"/>
                </a:lnTo>
                <a:lnTo>
                  <a:pt x="4348759" y="49969"/>
                </a:lnTo>
                <a:lnTo>
                  <a:pt x="4045149" y="49969"/>
                </a:lnTo>
                <a:close/>
                <a:moveTo>
                  <a:pt x="1734741" y="0"/>
                </a:moveTo>
                <a:lnTo>
                  <a:pt x="1835312" y="0"/>
                </a:lnTo>
                <a:lnTo>
                  <a:pt x="1835312" y="353578"/>
                </a:lnTo>
                <a:lnTo>
                  <a:pt x="1734741" y="353578"/>
                </a:lnTo>
                <a:close/>
                <a:moveTo>
                  <a:pt x="1279011" y="0"/>
                </a:moveTo>
                <a:lnTo>
                  <a:pt x="1481101" y="0"/>
                </a:lnTo>
                <a:lnTo>
                  <a:pt x="1481101" y="50601"/>
                </a:lnTo>
                <a:lnTo>
                  <a:pt x="1531703" y="50601"/>
                </a:lnTo>
                <a:lnTo>
                  <a:pt x="1531703" y="101203"/>
                </a:lnTo>
                <a:lnTo>
                  <a:pt x="1582462" y="101203"/>
                </a:lnTo>
                <a:lnTo>
                  <a:pt x="1582462" y="252375"/>
                </a:lnTo>
                <a:lnTo>
                  <a:pt x="1531703" y="252375"/>
                </a:lnTo>
                <a:lnTo>
                  <a:pt x="1531703" y="302976"/>
                </a:lnTo>
                <a:lnTo>
                  <a:pt x="1481101" y="302976"/>
                </a:lnTo>
                <a:lnTo>
                  <a:pt x="1481101" y="353578"/>
                </a:lnTo>
                <a:lnTo>
                  <a:pt x="1279011" y="353578"/>
                </a:lnTo>
                <a:lnTo>
                  <a:pt x="1279011" y="302976"/>
                </a:lnTo>
                <a:lnTo>
                  <a:pt x="1228726" y="302976"/>
                </a:lnTo>
                <a:lnTo>
                  <a:pt x="1228726" y="252375"/>
                </a:lnTo>
                <a:lnTo>
                  <a:pt x="1178124" y="252375"/>
                </a:lnTo>
                <a:lnTo>
                  <a:pt x="1178124" y="101203"/>
                </a:lnTo>
                <a:lnTo>
                  <a:pt x="1228726" y="101203"/>
                </a:lnTo>
                <a:lnTo>
                  <a:pt x="1228726" y="50601"/>
                </a:lnTo>
                <a:lnTo>
                  <a:pt x="1279011" y="50601"/>
                </a:lnTo>
                <a:close/>
                <a:moveTo>
                  <a:pt x="966193" y="0"/>
                </a:moveTo>
                <a:lnTo>
                  <a:pt x="1066763" y="0"/>
                </a:lnTo>
                <a:lnTo>
                  <a:pt x="1066763" y="657187"/>
                </a:lnTo>
                <a:lnTo>
                  <a:pt x="966193" y="657187"/>
                </a:lnTo>
                <a:close/>
                <a:moveTo>
                  <a:pt x="814388" y="0"/>
                </a:moveTo>
                <a:lnTo>
                  <a:pt x="914959" y="0"/>
                </a:lnTo>
                <a:lnTo>
                  <a:pt x="914959" y="657187"/>
                </a:lnTo>
                <a:lnTo>
                  <a:pt x="814388" y="657187"/>
                </a:lnTo>
                <a:lnTo>
                  <a:pt x="814388" y="353578"/>
                </a:lnTo>
                <a:lnTo>
                  <a:pt x="712763" y="353578"/>
                </a:lnTo>
                <a:lnTo>
                  <a:pt x="712763" y="303609"/>
                </a:lnTo>
                <a:lnTo>
                  <a:pt x="814388" y="30360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600"/>
              <a:buFont typeface="Gill Sans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18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114" name="Google Shape;114;p18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115" name="Google Shape;115;p18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116" name="Google Shape;116;p18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17" name="Google Shape;117;p18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118" name="Google Shape;118;p18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119" name="Google Shape;119;p18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120" name="Google Shape;12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3641725" y="1816100"/>
            <a:ext cx="5721985" cy="762889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/>
          <p:nvPr/>
        </p:nvSpPr>
        <p:spPr>
          <a:xfrm>
            <a:off x="3530233" y="1426369"/>
            <a:ext cx="5935823" cy="758391"/>
          </a:xfrm>
          <a:custGeom>
            <a:rect b="b" l="l" r="r" t="t"/>
            <a:pathLst>
              <a:path extrusionOk="0" h="758391" w="5935823">
                <a:moveTo>
                  <a:pt x="1178123" y="556617"/>
                </a:moveTo>
                <a:lnTo>
                  <a:pt x="1885913" y="556617"/>
                </a:lnTo>
                <a:lnTo>
                  <a:pt x="1885913" y="606586"/>
                </a:lnTo>
                <a:lnTo>
                  <a:pt x="1178123" y="606586"/>
                </a:lnTo>
                <a:close/>
                <a:moveTo>
                  <a:pt x="5167907" y="404812"/>
                </a:moveTo>
                <a:lnTo>
                  <a:pt x="5268478" y="404812"/>
                </a:lnTo>
                <a:lnTo>
                  <a:pt x="5268478" y="556617"/>
                </a:lnTo>
                <a:lnTo>
                  <a:pt x="5572087" y="556617"/>
                </a:lnTo>
                <a:lnTo>
                  <a:pt x="5572087" y="606586"/>
                </a:lnTo>
                <a:lnTo>
                  <a:pt x="4864298" y="606586"/>
                </a:lnTo>
                <a:lnTo>
                  <a:pt x="4864298" y="556617"/>
                </a:lnTo>
                <a:lnTo>
                  <a:pt x="5167907" y="556617"/>
                </a:lnTo>
                <a:close/>
                <a:moveTo>
                  <a:pt x="2047875" y="404812"/>
                </a:moveTo>
                <a:lnTo>
                  <a:pt x="2654461" y="404812"/>
                </a:lnTo>
                <a:lnTo>
                  <a:pt x="2654461" y="555984"/>
                </a:lnTo>
                <a:lnTo>
                  <a:pt x="2148445" y="555984"/>
                </a:lnTo>
                <a:lnTo>
                  <a:pt x="2148445" y="607218"/>
                </a:lnTo>
                <a:lnTo>
                  <a:pt x="2654461" y="607218"/>
                </a:lnTo>
                <a:lnTo>
                  <a:pt x="2654461" y="657187"/>
                </a:lnTo>
                <a:lnTo>
                  <a:pt x="2098476" y="657187"/>
                </a:lnTo>
                <a:lnTo>
                  <a:pt x="2098476" y="606586"/>
                </a:lnTo>
                <a:lnTo>
                  <a:pt x="2047875" y="606586"/>
                </a:lnTo>
                <a:lnTo>
                  <a:pt x="2047875" y="506015"/>
                </a:lnTo>
                <a:lnTo>
                  <a:pt x="2553890" y="506015"/>
                </a:lnTo>
                <a:lnTo>
                  <a:pt x="2553890" y="454781"/>
                </a:lnTo>
                <a:lnTo>
                  <a:pt x="2047875" y="454781"/>
                </a:lnTo>
                <a:close/>
                <a:moveTo>
                  <a:pt x="409574" y="404812"/>
                </a:moveTo>
                <a:lnTo>
                  <a:pt x="510145" y="404812"/>
                </a:lnTo>
                <a:lnTo>
                  <a:pt x="510145" y="607218"/>
                </a:lnTo>
                <a:lnTo>
                  <a:pt x="1016161" y="607218"/>
                </a:lnTo>
                <a:lnTo>
                  <a:pt x="1016161" y="657187"/>
                </a:lnTo>
                <a:lnTo>
                  <a:pt x="459859" y="657187"/>
                </a:lnTo>
                <a:lnTo>
                  <a:pt x="459859" y="606586"/>
                </a:lnTo>
                <a:lnTo>
                  <a:pt x="409574" y="606586"/>
                </a:lnTo>
                <a:close/>
                <a:moveTo>
                  <a:pt x="5734050" y="151804"/>
                </a:moveTo>
                <a:lnTo>
                  <a:pt x="5935823" y="151804"/>
                </a:lnTo>
                <a:lnTo>
                  <a:pt x="5935823" y="758391"/>
                </a:lnTo>
                <a:lnTo>
                  <a:pt x="5734050" y="758391"/>
                </a:lnTo>
                <a:lnTo>
                  <a:pt x="5734050" y="708422"/>
                </a:lnTo>
                <a:lnTo>
                  <a:pt x="5835253" y="708422"/>
                </a:lnTo>
                <a:lnTo>
                  <a:pt x="5835253" y="201773"/>
                </a:lnTo>
                <a:lnTo>
                  <a:pt x="5734050" y="201773"/>
                </a:lnTo>
                <a:close/>
                <a:moveTo>
                  <a:pt x="0" y="151804"/>
                </a:moveTo>
                <a:lnTo>
                  <a:pt x="201773" y="151804"/>
                </a:lnTo>
                <a:lnTo>
                  <a:pt x="201773" y="201773"/>
                </a:lnTo>
                <a:lnTo>
                  <a:pt x="100570" y="201773"/>
                </a:lnTo>
                <a:lnTo>
                  <a:pt x="100570" y="708422"/>
                </a:lnTo>
                <a:lnTo>
                  <a:pt x="201773" y="708422"/>
                </a:lnTo>
                <a:lnTo>
                  <a:pt x="201773" y="758391"/>
                </a:lnTo>
                <a:lnTo>
                  <a:pt x="0" y="758391"/>
                </a:lnTo>
                <a:close/>
                <a:moveTo>
                  <a:pt x="4914899" y="50601"/>
                </a:moveTo>
                <a:lnTo>
                  <a:pt x="5521486" y="50601"/>
                </a:lnTo>
                <a:lnTo>
                  <a:pt x="5521486" y="100570"/>
                </a:lnTo>
                <a:lnTo>
                  <a:pt x="5268478" y="100570"/>
                </a:lnTo>
                <a:lnTo>
                  <a:pt x="5268478" y="253007"/>
                </a:lnTo>
                <a:lnTo>
                  <a:pt x="5319080" y="253007"/>
                </a:lnTo>
                <a:lnTo>
                  <a:pt x="5319080" y="302976"/>
                </a:lnTo>
                <a:lnTo>
                  <a:pt x="5369681" y="302976"/>
                </a:lnTo>
                <a:lnTo>
                  <a:pt x="5369681" y="354211"/>
                </a:lnTo>
                <a:lnTo>
                  <a:pt x="5521486" y="354211"/>
                </a:lnTo>
                <a:lnTo>
                  <a:pt x="5521486" y="404180"/>
                </a:lnTo>
                <a:lnTo>
                  <a:pt x="5319712" y="404180"/>
                </a:lnTo>
                <a:lnTo>
                  <a:pt x="5319712" y="353578"/>
                </a:lnTo>
                <a:lnTo>
                  <a:pt x="5269111" y="353578"/>
                </a:lnTo>
                <a:lnTo>
                  <a:pt x="5269111" y="302976"/>
                </a:lnTo>
                <a:lnTo>
                  <a:pt x="5167275" y="302976"/>
                </a:lnTo>
                <a:lnTo>
                  <a:pt x="5167275" y="353578"/>
                </a:lnTo>
                <a:lnTo>
                  <a:pt x="5116673" y="353578"/>
                </a:lnTo>
                <a:lnTo>
                  <a:pt x="5116673" y="404180"/>
                </a:lnTo>
                <a:lnTo>
                  <a:pt x="4914899" y="404180"/>
                </a:lnTo>
                <a:lnTo>
                  <a:pt x="4914899" y="354211"/>
                </a:lnTo>
                <a:lnTo>
                  <a:pt x="5066704" y="354211"/>
                </a:lnTo>
                <a:lnTo>
                  <a:pt x="5066704" y="302976"/>
                </a:lnTo>
                <a:lnTo>
                  <a:pt x="5117306" y="302976"/>
                </a:lnTo>
                <a:lnTo>
                  <a:pt x="5117306" y="253007"/>
                </a:lnTo>
                <a:lnTo>
                  <a:pt x="5167907" y="253007"/>
                </a:lnTo>
                <a:lnTo>
                  <a:pt x="5167907" y="100570"/>
                </a:lnTo>
                <a:lnTo>
                  <a:pt x="4914899" y="100570"/>
                </a:lnTo>
                <a:close/>
                <a:moveTo>
                  <a:pt x="4095750" y="50601"/>
                </a:moveTo>
                <a:lnTo>
                  <a:pt x="4702336" y="50601"/>
                </a:lnTo>
                <a:lnTo>
                  <a:pt x="4702336" y="354105"/>
                </a:lnTo>
                <a:lnTo>
                  <a:pt x="4652050" y="354105"/>
                </a:lnTo>
                <a:lnTo>
                  <a:pt x="4652050" y="404812"/>
                </a:lnTo>
                <a:lnTo>
                  <a:pt x="4752938" y="404812"/>
                </a:lnTo>
                <a:lnTo>
                  <a:pt x="4752938" y="454781"/>
                </a:lnTo>
                <a:lnTo>
                  <a:pt x="4449328" y="454781"/>
                </a:lnTo>
                <a:lnTo>
                  <a:pt x="4449328" y="657187"/>
                </a:lnTo>
                <a:lnTo>
                  <a:pt x="4348758" y="657187"/>
                </a:lnTo>
                <a:lnTo>
                  <a:pt x="4348758" y="454781"/>
                </a:lnTo>
                <a:lnTo>
                  <a:pt x="4045148" y="454781"/>
                </a:lnTo>
                <a:lnTo>
                  <a:pt x="4045148" y="404812"/>
                </a:lnTo>
                <a:lnTo>
                  <a:pt x="4550953" y="404812"/>
                </a:lnTo>
                <a:lnTo>
                  <a:pt x="4550953" y="354105"/>
                </a:lnTo>
                <a:lnTo>
                  <a:pt x="4601765" y="354105"/>
                </a:lnTo>
                <a:lnTo>
                  <a:pt x="4601765" y="100570"/>
                </a:lnTo>
                <a:lnTo>
                  <a:pt x="4095750" y="100570"/>
                </a:lnTo>
                <a:close/>
                <a:moveTo>
                  <a:pt x="2816423" y="50601"/>
                </a:moveTo>
                <a:lnTo>
                  <a:pt x="3170002" y="50601"/>
                </a:lnTo>
                <a:lnTo>
                  <a:pt x="3170002" y="302976"/>
                </a:lnTo>
                <a:lnTo>
                  <a:pt x="2916994" y="302976"/>
                </a:lnTo>
                <a:lnTo>
                  <a:pt x="2916994" y="556617"/>
                </a:lnTo>
                <a:lnTo>
                  <a:pt x="3069431" y="556617"/>
                </a:lnTo>
                <a:lnTo>
                  <a:pt x="3069431" y="506015"/>
                </a:lnTo>
                <a:lnTo>
                  <a:pt x="3170002" y="506015"/>
                </a:lnTo>
                <a:lnTo>
                  <a:pt x="3170002" y="555984"/>
                </a:lnTo>
                <a:lnTo>
                  <a:pt x="3119716" y="555984"/>
                </a:lnTo>
                <a:lnTo>
                  <a:pt x="3119716" y="606586"/>
                </a:lnTo>
                <a:lnTo>
                  <a:pt x="2866708" y="606586"/>
                </a:lnTo>
                <a:lnTo>
                  <a:pt x="2866708" y="556617"/>
                </a:lnTo>
                <a:lnTo>
                  <a:pt x="2816423" y="556617"/>
                </a:lnTo>
                <a:lnTo>
                  <a:pt x="2816423" y="253007"/>
                </a:lnTo>
                <a:lnTo>
                  <a:pt x="3069431" y="253007"/>
                </a:lnTo>
                <a:lnTo>
                  <a:pt x="3069431" y="100570"/>
                </a:lnTo>
                <a:lnTo>
                  <a:pt x="2816423" y="100570"/>
                </a:lnTo>
                <a:close/>
                <a:moveTo>
                  <a:pt x="1228725" y="50601"/>
                </a:moveTo>
                <a:lnTo>
                  <a:pt x="1835311" y="50601"/>
                </a:lnTo>
                <a:lnTo>
                  <a:pt x="1835311" y="100570"/>
                </a:lnTo>
                <a:lnTo>
                  <a:pt x="1329295" y="100570"/>
                </a:lnTo>
                <a:lnTo>
                  <a:pt x="1329295" y="202406"/>
                </a:lnTo>
                <a:lnTo>
                  <a:pt x="1784710" y="202406"/>
                </a:lnTo>
                <a:lnTo>
                  <a:pt x="1784710" y="252375"/>
                </a:lnTo>
                <a:lnTo>
                  <a:pt x="1329295" y="252375"/>
                </a:lnTo>
                <a:lnTo>
                  <a:pt x="1329295" y="354211"/>
                </a:lnTo>
                <a:lnTo>
                  <a:pt x="1835311" y="354211"/>
                </a:lnTo>
                <a:lnTo>
                  <a:pt x="1835311" y="404180"/>
                </a:lnTo>
                <a:lnTo>
                  <a:pt x="1279010" y="404180"/>
                </a:lnTo>
                <a:lnTo>
                  <a:pt x="1279010" y="354211"/>
                </a:lnTo>
                <a:lnTo>
                  <a:pt x="1228725" y="354211"/>
                </a:lnTo>
                <a:close/>
                <a:moveTo>
                  <a:pt x="3373040" y="0"/>
                </a:moveTo>
                <a:lnTo>
                  <a:pt x="3473611" y="0"/>
                </a:lnTo>
                <a:lnTo>
                  <a:pt x="3473611" y="657187"/>
                </a:lnTo>
                <a:lnTo>
                  <a:pt x="3373040" y="657187"/>
                </a:lnTo>
                <a:lnTo>
                  <a:pt x="3373040" y="353578"/>
                </a:lnTo>
                <a:lnTo>
                  <a:pt x="3220761" y="353578"/>
                </a:lnTo>
                <a:lnTo>
                  <a:pt x="3220761" y="303609"/>
                </a:lnTo>
                <a:lnTo>
                  <a:pt x="3373040" y="303609"/>
                </a:lnTo>
                <a:close/>
                <a:moveTo>
                  <a:pt x="2047875" y="0"/>
                </a:moveTo>
                <a:lnTo>
                  <a:pt x="2654461" y="0"/>
                </a:lnTo>
                <a:lnTo>
                  <a:pt x="2654461" y="151172"/>
                </a:lnTo>
                <a:lnTo>
                  <a:pt x="2148445" y="151172"/>
                </a:lnTo>
                <a:lnTo>
                  <a:pt x="2148445" y="202406"/>
                </a:lnTo>
                <a:lnTo>
                  <a:pt x="2654461" y="202406"/>
                </a:lnTo>
                <a:lnTo>
                  <a:pt x="2654461" y="252375"/>
                </a:lnTo>
                <a:lnTo>
                  <a:pt x="2401453" y="252375"/>
                </a:lnTo>
                <a:lnTo>
                  <a:pt x="2401453" y="303609"/>
                </a:lnTo>
                <a:lnTo>
                  <a:pt x="2705063" y="303609"/>
                </a:lnTo>
                <a:lnTo>
                  <a:pt x="2705063" y="353578"/>
                </a:lnTo>
                <a:lnTo>
                  <a:pt x="1997273" y="353578"/>
                </a:lnTo>
                <a:lnTo>
                  <a:pt x="1997273" y="303609"/>
                </a:lnTo>
                <a:lnTo>
                  <a:pt x="2300883" y="303609"/>
                </a:lnTo>
                <a:lnTo>
                  <a:pt x="2300883" y="252375"/>
                </a:lnTo>
                <a:lnTo>
                  <a:pt x="2098476" y="252375"/>
                </a:lnTo>
                <a:lnTo>
                  <a:pt x="2098476" y="202406"/>
                </a:lnTo>
                <a:lnTo>
                  <a:pt x="2047875" y="202406"/>
                </a:lnTo>
                <a:lnTo>
                  <a:pt x="2047875" y="101203"/>
                </a:lnTo>
                <a:lnTo>
                  <a:pt x="2553890" y="101203"/>
                </a:lnTo>
                <a:lnTo>
                  <a:pt x="2553890" y="49969"/>
                </a:lnTo>
                <a:lnTo>
                  <a:pt x="2047875" y="49969"/>
                </a:lnTo>
                <a:close/>
                <a:moveTo>
                  <a:pt x="915590" y="0"/>
                </a:moveTo>
                <a:lnTo>
                  <a:pt x="1016161" y="0"/>
                </a:lnTo>
                <a:lnTo>
                  <a:pt x="1016161" y="353578"/>
                </a:lnTo>
                <a:lnTo>
                  <a:pt x="915590" y="353578"/>
                </a:lnTo>
                <a:lnTo>
                  <a:pt x="915590" y="201773"/>
                </a:lnTo>
                <a:lnTo>
                  <a:pt x="763311" y="201773"/>
                </a:lnTo>
                <a:lnTo>
                  <a:pt x="763311" y="151804"/>
                </a:lnTo>
                <a:lnTo>
                  <a:pt x="915590" y="151804"/>
                </a:lnTo>
                <a:close/>
                <a:moveTo>
                  <a:pt x="358973" y="0"/>
                </a:moveTo>
                <a:lnTo>
                  <a:pt x="712551" y="0"/>
                </a:lnTo>
                <a:lnTo>
                  <a:pt x="712551" y="303609"/>
                </a:lnTo>
                <a:lnTo>
                  <a:pt x="662266" y="303609"/>
                </a:lnTo>
                <a:lnTo>
                  <a:pt x="662266" y="353578"/>
                </a:lnTo>
                <a:lnTo>
                  <a:pt x="409574" y="353578"/>
                </a:lnTo>
                <a:lnTo>
                  <a:pt x="409574" y="303609"/>
                </a:lnTo>
                <a:lnTo>
                  <a:pt x="611981" y="303609"/>
                </a:lnTo>
                <a:lnTo>
                  <a:pt x="611981" y="201773"/>
                </a:lnTo>
                <a:lnTo>
                  <a:pt x="358973" y="201773"/>
                </a:lnTo>
                <a:lnTo>
                  <a:pt x="358973" y="151804"/>
                </a:lnTo>
                <a:lnTo>
                  <a:pt x="611981" y="151804"/>
                </a:lnTo>
                <a:lnTo>
                  <a:pt x="611981" y="49969"/>
                </a:lnTo>
                <a:lnTo>
                  <a:pt x="358973" y="499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t/>
            </a:r>
            <a:endParaRPr b="0" i="0" sz="6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9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127" name="Google Shape;127;p19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128" name="Google Shape;128;p19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129" name="Google Shape;129;p19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30" name="Google Shape;130;p19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131" name="Google Shape;131;p19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132" name="Google Shape;132;p19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133" name="Google Shape;13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91066" y="2898550"/>
            <a:ext cx="4822032" cy="414509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/>
          <p:nvPr/>
        </p:nvSpPr>
        <p:spPr>
          <a:xfrm>
            <a:off x="2725166" y="1403459"/>
            <a:ext cx="7564598" cy="758391"/>
          </a:xfrm>
          <a:custGeom>
            <a:rect b="b" l="l" r="r" t="t"/>
            <a:pathLst>
              <a:path extrusionOk="0" h="758391" w="7564598">
                <a:moveTo>
                  <a:pt x="6493073" y="556617"/>
                </a:moveTo>
                <a:lnTo>
                  <a:pt x="7200862" y="556617"/>
                </a:lnTo>
                <a:lnTo>
                  <a:pt x="7200862" y="606586"/>
                </a:lnTo>
                <a:lnTo>
                  <a:pt x="6493073" y="606586"/>
                </a:lnTo>
                <a:close/>
                <a:moveTo>
                  <a:pt x="4454723" y="556617"/>
                </a:moveTo>
                <a:lnTo>
                  <a:pt x="5162513" y="556617"/>
                </a:lnTo>
                <a:lnTo>
                  <a:pt x="5162513" y="606586"/>
                </a:lnTo>
                <a:lnTo>
                  <a:pt x="4454723" y="606586"/>
                </a:lnTo>
                <a:close/>
                <a:moveTo>
                  <a:pt x="1997273" y="556617"/>
                </a:moveTo>
                <a:lnTo>
                  <a:pt x="2705063" y="556617"/>
                </a:lnTo>
                <a:lnTo>
                  <a:pt x="2705063" y="606586"/>
                </a:lnTo>
                <a:lnTo>
                  <a:pt x="1997273" y="606586"/>
                </a:lnTo>
                <a:close/>
                <a:moveTo>
                  <a:pt x="3736144" y="353578"/>
                </a:moveTo>
                <a:lnTo>
                  <a:pt x="3736144" y="556617"/>
                </a:lnTo>
                <a:lnTo>
                  <a:pt x="3888581" y="556617"/>
                </a:lnTo>
                <a:lnTo>
                  <a:pt x="3888581" y="353578"/>
                </a:lnTo>
                <a:close/>
                <a:moveTo>
                  <a:pt x="5977532" y="303292"/>
                </a:moveTo>
                <a:lnTo>
                  <a:pt x="6078103" y="303292"/>
                </a:lnTo>
                <a:lnTo>
                  <a:pt x="6078103" y="556617"/>
                </a:lnTo>
                <a:lnTo>
                  <a:pt x="6381712" y="556617"/>
                </a:lnTo>
                <a:lnTo>
                  <a:pt x="6381712" y="606586"/>
                </a:lnTo>
                <a:lnTo>
                  <a:pt x="5673923" y="606586"/>
                </a:lnTo>
                <a:lnTo>
                  <a:pt x="5673923" y="556617"/>
                </a:lnTo>
                <a:lnTo>
                  <a:pt x="5977532" y="556617"/>
                </a:lnTo>
                <a:close/>
                <a:moveTo>
                  <a:pt x="7362825" y="151804"/>
                </a:moveTo>
                <a:lnTo>
                  <a:pt x="7564598" y="151804"/>
                </a:lnTo>
                <a:lnTo>
                  <a:pt x="7564598" y="758391"/>
                </a:lnTo>
                <a:lnTo>
                  <a:pt x="7362825" y="758391"/>
                </a:lnTo>
                <a:lnTo>
                  <a:pt x="7362825" y="708422"/>
                </a:lnTo>
                <a:lnTo>
                  <a:pt x="7464028" y="708422"/>
                </a:lnTo>
                <a:lnTo>
                  <a:pt x="7464028" y="201773"/>
                </a:lnTo>
                <a:lnTo>
                  <a:pt x="7362825" y="201773"/>
                </a:lnTo>
                <a:close/>
                <a:moveTo>
                  <a:pt x="0" y="151804"/>
                </a:moveTo>
                <a:lnTo>
                  <a:pt x="201773" y="151804"/>
                </a:lnTo>
                <a:lnTo>
                  <a:pt x="201773" y="201773"/>
                </a:lnTo>
                <a:lnTo>
                  <a:pt x="100571" y="201773"/>
                </a:lnTo>
                <a:lnTo>
                  <a:pt x="100571" y="708422"/>
                </a:lnTo>
                <a:lnTo>
                  <a:pt x="201773" y="708422"/>
                </a:lnTo>
                <a:lnTo>
                  <a:pt x="201773" y="758391"/>
                </a:lnTo>
                <a:lnTo>
                  <a:pt x="0" y="758391"/>
                </a:lnTo>
                <a:close/>
                <a:moveTo>
                  <a:pt x="1329296" y="100570"/>
                </a:moveTo>
                <a:lnTo>
                  <a:pt x="1329296" y="151172"/>
                </a:lnTo>
                <a:lnTo>
                  <a:pt x="1278694" y="151172"/>
                </a:lnTo>
                <a:lnTo>
                  <a:pt x="1278694" y="506015"/>
                </a:lnTo>
                <a:lnTo>
                  <a:pt x="1329296" y="506015"/>
                </a:lnTo>
                <a:lnTo>
                  <a:pt x="1329296" y="556617"/>
                </a:lnTo>
                <a:lnTo>
                  <a:pt x="1431131" y="556617"/>
                </a:lnTo>
                <a:lnTo>
                  <a:pt x="1431131" y="506015"/>
                </a:lnTo>
                <a:lnTo>
                  <a:pt x="1481733" y="506015"/>
                </a:lnTo>
                <a:lnTo>
                  <a:pt x="1481733" y="151172"/>
                </a:lnTo>
                <a:lnTo>
                  <a:pt x="1431131" y="151172"/>
                </a:lnTo>
                <a:lnTo>
                  <a:pt x="1431131" y="100570"/>
                </a:lnTo>
                <a:close/>
                <a:moveTo>
                  <a:pt x="459544" y="100570"/>
                </a:moveTo>
                <a:lnTo>
                  <a:pt x="459544" y="556617"/>
                </a:lnTo>
                <a:lnTo>
                  <a:pt x="611981" y="556617"/>
                </a:lnTo>
                <a:lnTo>
                  <a:pt x="611981" y="100570"/>
                </a:lnTo>
                <a:close/>
                <a:moveTo>
                  <a:pt x="6543675" y="50601"/>
                </a:moveTo>
                <a:lnTo>
                  <a:pt x="7150261" y="50601"/>
                </a:lnTo>
                <a:lnTo>
                  <a:pt x="7150261" y="100570"/>
                </a:lnTo>
                <a:lnTo>
                  <a:pt x="6644245" y="100570"/>
                </a:lnTo>
                <a:lnTo>
                  <a:pt x="6644245" y="354211"/>
                </a:lnTo>
                <a:lnTo>
                  <a:pt x="7150261" y="354211"/>
                </a:lnTo>
                <a:lnTo>
                  <a:pt x="7150261" y="404180"/>
                </a:lnTo>
                <a:lnTo>
                  <a:pt x="6593959" y="404180"/>
                </a:lnTo>
                <a:lnTo>
                  <a:pt x="6593959" y="354211"/>
                </a:lnTo>
                <a:lnTo>
                  <a:pt x="6543675" y="354211"/>
                </a:lnTo>
                <a:close/>
                <a:moveTo>
                  <a:pt x="5724524" y="50601"/>
                </a:moveTo>
                <a:lnTo>
                  <a:pt x="6331111" y="50601"/>
                </a:lnTo>
                <a:lnTo>
                  <a:pt x="6331111" y="354211"/>
                </a:lnTo>
                <a:lnTo>
                  <a:pt x="6280825" y="354211"/>
                </a:lnTo>
                <a:lnTo>
                  <a:pt x="6280825" y="404180"/>
                </a:lnTo>
                <a:lnTo>
                  <a:pt x="6179728" y="404180"/>
                </a:lnTo>
                <a:lnTo>
                  <a:pt x="6179728" y="354211"/>
                </a:lnTo>
                <a:lnTo>
                  <a:pt x="6230540" y="354211"/>
                </a:lnTo>
                <a:lnTo>
                  <a:pt x="6230540" y="252375"/>
                </a:lnTo>
                <a:lnTo>
                  <a:pt x="5724524" y="252375"/>
                </a:lnTo>
                <a:lnTo>
                  <a:pt x="5724524" y="202406"/>
                </a:lnTo>
                <a:lnTo>
                  <a:pt x="6230540" y="202406"/>
                </a:lnTo>
                <a:lnTo>
                  <a:pt x="6230540" y="100570"/>
                </a:lnTo>
                <a:lnTo>
                  <a:pt x="5724524" y="100570"/>
                </a:lnTo>
                <a:close/>
                <a:moveTo>
                  <a:pt x="4505325" y="50601"/>
                </a:moveTo>
                <a:lnTo>
                  <a:pt x="5111911" y="50601"/>
                </a:lnTo>
                <a:lnTo>
                  <a:pt x="5111911" y="100570"/>
                </a:lnTo>
                <a:lnTo>
                  <a:pt x="4605895" y="100570"/>
                </a:lnTo>
                <a:lnTo>
                  <a:pt x="4605895" y="202406"/>
                </a:lnTo>
                <a:lnTo>
                  <a:pt x="5061310" y="202406"/>
                </a:lnTo>
                <a:lnTo>
                  <a:pt x="5061310" y="252375"/>
                </a:lnTo>
                <a:lnTo>
                  <a:pt x="4605895" y="252375"/>
                </a:lnTo>
                <a:lnTo>
                  <a:pt x="4605895" y="354211"/>
                </a:lnTo>
                <a:lnTo>
                  <a:pt x="5111911" y="354211"/>
                </a:lnTo>
                <a:lnTo>
                  <a:pt x="5111911" y="404180"/>
                </a:lnTo>
                <a:lnTo>
                  <a:pt x="4555610" y="404180"/>
                </a:lnTo>
                <a:lnTo>
                  <a:pt x="4555610" y="354211"/>
                </a:lnTo>
                <a:lnTo>
                  <a:pt x="4505325" y="354211"/>
                </a:lnTo>
                <a:close/>
                <a:moveTo>
                  <a:pt x="3635573" y="50601"/>
                </a:moveTo>
                <a:lnTo>
                  <a:pt x="3736144" y="50601"/>
                </a:lnTo>
                <a:lnTo>
                  <a:pt x="3736144" y="303609"/>
                </a:lnTo>
                <a:lnTo>
                  <a:pt x="3888581" y="303609"/>
                </a:lnTo>
                <a:lnTo>
                  <a:pt x="3888581" y="50601"/>
                </a:lnTo>
                <a:lnTo>
                  <a:pt x="3989152" y="50601"/>
                </a:lnTo>
                <a:lnTo>
                  <a:pt x="3989152" y="556617"/>
                </a:lnTo>
                <a:lnTo>
                  <a:pt x="3938866" y="556617"/>
                </a:lnTo>
                <a:lnTo>
                  <a:pt x="3938866" y="606586"/>
                </a:lnTo>
                <a:lnTo>
                  <a:pt x="3685858" y="606586"/>
                </a:lnTo>
                <a:lnTo>
                  <a:pt x="3685858" y="556617"/>
                </a:lnTo>
                <a:lnTo>
                  <a:pt x="3635573" y="556617"/>
                </a:lnTo>
                <a:close/>
                <a:moveTo>
                  <a:pt x="2867025" y="50601"/>
                </a:moveTo>
                <a:lnTo>
                  <a:pt x="3473611" y="50601"/>
                </a:lnTo>
                <a:lnTo>
                  <a:pt x="3473611" y="252375"/>
                </a:lnTo>
                <a:lnTo>
                  <a:pt x="2967595" y="252375"/>
                </a:lnTo>
                <a:lnTo>
                  <a:pt x="2967595" y="354211"/>
                </a:lnTo>
                <a:lnTo>
                  <a:pt x="3473611" y="354211"/>
                </a:lnTo>
                <a:lnTo>
                  <a:pt x="3473611" y="404180"/>
                </a:lnTo>
                <a:lnTo>
                  <a:pt x="3220603" y="404180"/>
                </a:lnTo>
                <a:lnTo>
                  <a:pt x="3220603" y="556617"/>
                </a:lnTo>
                <a:lnTo>
                  <a:pt x="3524213" y="556617"/>
                </a:lnTo>
                <a:lnTo>
                  <a:pt x="3524213" y="606586"/>
                </a:lnTo>
                <a:lnTo>
                  <a:pt x="2816423" y="606586"/>
                </a:lnTo>
                <a:lnTo>
                  <a:pt x="2816423" y="556617"/>
                </a:lnTo>
                <a:lnTo>
                  <a:pt x="3120033" y="556617"/>
                </a:lnTo>
                <a:lnTo>
                  <a:pt x="3120033" y="404180"/>
                </a:lnTo>
                <a:lnTo>
                  <a:pt x="2917310" y="404180"/>
                </a:lnTo>
                <a:lnTo>
                  <a:pt x="2917310" y="354211"/>
                </a:lnTo>
                <a:lnTo>
                  <a:pt x="2867025" y="354211"/>
                </a:lnTo>
                <a:lnTo>
                  <a:pt x="2867025" y="202406"/>
                </a:lnTo>
                <a:lnTo>
                  <a:pt x="3373040" y="202406"/>
                </a:lnTo>
                <a:lnTo>
                  <a:pt x="3373040" y="100570"/>
                </a:lnTo>
                <a:lnTo>
                  <a:pt x="2867025" y="100570"/>
                </a:lnTo>
                <a:close/>
                <a:moveTo>
                  <a:pt x="2047875" y="50601"/>
                </a:moveTo>
                <a:lnTo>
                  <a:pt x="2654461" y="50601"/>
                </a:lnTo>
                <a:lnTo>
                  <a:pt x="2654461" y="354211"/>
                </a:lnTo>
                <a:lnTo>
                  <a:pt x="2604175" y="354211"/>
                </a:lnTo>
                <a:lnTo>
                  <a:pt x="2604175" y="404180"/>
                </a:lnTo>
                <a:lnTo>
                  <a:pt x="2503289" y="404180"/>
                </a:lnTo>
                <a:lnTo>
                  <a:pt x="2503289" y="354211"/>
                </a:lnTo>
                <a:lnTo>
                  <a:pt x="2553890" y="354211"/>
                </a:lnTo>
                <a:lnTo>
                  <a:pt x="2553890" y="252375"/>
                </a:lnTo>
                <a:lnTo>
                  <a:pt x="2047875" y="252375"/>
                </a:lnTo>
                <a:lnTo>
                  <a:pt x="2047875" y="202406"/>
                </a:lnTo>
                <a:lnTo>
                  <a:pt x="2553890" y="202406"/>
                </a:lnTo>
                <a:lnTo>
                  <a:pt x="2553890" y="100570"/>
                </a:lnTo>
                <a:lnTo>
                  <a:pt x="2047875" y="100570"/>
                </a:lnTo>
                <a:close/>
                <a:moveTo>
                  <a:pt x="1279326" y="50601"/>
                </a:moveTo>
                <a:lnTo>
                  <a:pt x="1481100" y="50601"/>
                </a:lnTo>
                <a:lnTo>
                  <a:pt x="1481100" y="101203"/>
                </a:lnTo>
                <a:lnTo>
                  <a:pt x="1532017" y="101203"/>
                </a:lnTo>
                <a:lnTo>
                  <a:pt x="1532017" y="151172"/>
                </a:lnTo>
                <a:lnTo>
                  <a:pt x="1582303" y="151172"/>
                </a:lnTo>
                <a:lnTo>
                  <a:pt x="1582303" y="506015"/>
                </a:lnTo>
                <a:lnTo>
                  <a:pt x="1532017" y="506015"/>
                </a:lnTo>
                <a:lnTo>
                  <a:pt x="1532017" y="555984"/>
                </a:lnTo>
                <a:lnTo>
                  <a:pt x="1481100" y="555984"/>
                </a:lnTo>
                <a:lnTo>
                  <a:pt x="1481100" y="606586"/>
                </a:lnTo>
                <a:lnTo>
                  <a:pt x="1279326" y="606586"/>
                </a:lnTo>
                <a:lnTo>
                  <a:pt x="1279326" y="555984"/>
                </a:lnTo>
                <a:lnTo>
                  <a:pt x="1228409" y="555984"/>
                </a:lnTo>
                <a:lnTo>
                  <a:pt x="1228409" y="506015"/>
                </a:lnTo>
                <a:lnTo>
                  <a:pt x="1178124" y="506015"/>
                </a:lnTo>
                <a:lnTo>
                  <a:pt x="1178124" y="151172"/>
                </a:lnTo>
                <a:lnTo>
                  <a:pt x="1228409" y="151172"/>
                </a:lnTo>
                <a:lnTo>
                  <a:pt x="1228409" y="101203"/>
                </a:lnTo>
                <a:lnTo>
                  <a:pt x="1279326" y="101203"/>
                </a:lnTo>
                <a:close/>
                <a:moveTo>
                  <a:pt x="358973" y="50601"/>
                </a:moveTo>
                <a:lnTo>
                  <a:pt x="712552" y="50601"/>
                </a:lnTo>
                <a:lnTo>
                  <a:pt x="712552" y="556617"/>
                </a:lnTo>
                <a:lnTo>
                  <a:pt x="662266" y="556617"/>
                </a:lnTo>
                <a:lnTo>
                  <a:pt x="662266" y="606586"/>
                </a:lnTo>
                <a:lnTo>
                  <a:pt x="409258" y="606586"/>
                </a:lnTo>
                <a:lnTo>
                  <a:pt x="409258" y="556617"/>
                </a:lnTo>
                <a:lnTo>
                  <a:pt x="358973" y="556617"/>
                </a:lnTo>
                <a:close/>
                <a:moveTo>
                  <a:pt x="4192190" y="0"/>
                </a:moveTo>
                <a:lnTo>
                  <a:pt x="4292761" y="0"/>
                </a:lnTo>
                <a:lnTo>
                  <a:pt x="4292761" y="657187"/>
                </a:lnTo>
                <a:lnTo>
                  <a:pt x="4192190" y="657187"/>
                </a:lnTo>
                <a:close/>
                <a:moveTo>
                  <a:pt x="1734740" y="0"/>
                </a:moveTo>
                <a:lnTo>
                  <a:pt x="1835311" y="0"/>
                </a:lnTo>
                <a:lnTo>
                  <a:pt x="1835311" y="657187"/>
                </a:lnTo>
                <a:lnTo>
                  <a:pt x="1734740" y="657187"/>
                </a:lnTo>
                <a:close/>
                <a:moveTo>
                  <a:pt x="864989" y="0"/>
                </a:moveTo>
                <a:lnTo>
                  <a:pt x="965560" y="0"/>
                </a:lnTo>
                <a:lnTo>
                  <a:pt x="965560" y="303609"/>
                </a:lnTo>
                <a:lnTo>
                  <a:pt x="1117365" y="303609"/>
                </a:lnTo>
                <a:lnTo>
                  <a:pt x="1117365" y="353578"/>
                </a:lnTo>
                <a:lnTo>
                  <a:pt x="965560" y="353578"/>
                </a:lnTo>
                <a:lnTo>
                  <a:pt x="965560" y="657187"/>
                </a:lnTo>
                <a:lnTo>
                  <a:pt x="864989" y="6571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t/>
            </a:r>
            <a:endParaRPr b="0" i="0" sz="6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0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140" name="Google Shape;140;p20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141" name="Google Shape;141;p20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142" name="Google Shape;142;p20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43" name="Google Shape;143;p20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144" name="Google Shape;144;p20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145" name="Google Shape;145;p20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146" name="Google Shape;14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8860" y="5823585"/>
            <a:ext cx="4648200" cy="2887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88860" y="2733675"/>
            <a:ext cx="4648200" cy="2615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2815" y="2733675"/>
            <a:ext cx="4807585" cy="27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32815" y="5823585"/>
            <a:ext cx="4807585" cy="298577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/>
          <p:nvPr/>
        </p:nvSpPr>
        <p:spPr>
          <a:xfrm>
            <a:off x="3943745" y="1403684"/>
            <a:ext cx="5116673" cy="758391"/>
          </a:xfrm>
          <a:custGeom>
            <a:rect b="b" l="l" r="r" t="t"/>
            <a:pathLst>
              <a:path extrusionOk="0" h="758391" w="5116673">
                <a:moveTo>
                  <a:pt x="1329295" y="454781"/>
                </a:moveTo>
                <a:lnTo>
                  <a:pt x="1329295" y="607218"/>
                </a:lnTo>
                <a:lnTo>
                  <a:pt x="1734740" y="607218"/>
                </a:lnTo>
                <a:lnTo>
                  <a:pt x="1734740" y="454781"/>
                </a:lnTo>
                <a:close/>
                <a:moveTo>
                  <a:pt x="2457450" y="404812"/>
                </a:moveTo>
                <a:lnTo>
                  <a:pt x="3064037" y="404812"/>
                </a:lnTo>
                <a:lnTo>
                  <a:pt x="3064037" y="555984"/>
                </a:lnTo>
                <a:lnTo>
                  <a:pt x="2558020" y="555984"/>
                </a:lnTo>
                <a:lnTo>
                  <a:pt x="2558020" y="607218"/>
                </a:lnTo>
                <a:lnTo>
                  <a:pt x="3064037" y="607218"/>
                </a:lnTo>
                <a:lnTo>
                  <a:pt x="3064037" y="657187"/>
                </a:lnTo>
                <a:lnTo>
                  <a:pt x="2508051" y="657187"/>
                </a:lnTo>
                <a:lnTo>
                  <a:pt x="2508051" y="606586"/>
                </a:lnTo>
                <a:lnTo>
                  <a:pt x="2457450" y="606586"/>
                </a:lnTo>
                <a:lnTo>
                  <a:pt x="2457450" y="506015"/>
                </a:lnTo>
                <a:lnTo>
                  <a:pt x="2963466" y="506015"/>
                </a:lnTo>
                <a:lnTo>
                  <a:pt x="2963466" y="454781"/>
                </a:lnTo>
                <a:lnTo>
                  <a:pt x="2457450" y="454781"/>
                </a:lnTo>
                <a:close/>
                <a:moveTo>
                  <a:pt x="1228725" y="404812"/>
                </a:moveTo>
                <a:lnTo>
                  <a:pt x="1835311" y="404812"/>
                </a:lnTo>
                <a:lnTo>
                  <a:pt x="1835311" y="606586"/>
                </a:lnTo>
                <a:lnTo>
                  <a:pt x="1785026" y="606586"/>
                </a:lnTo>
                <a:lnTo>
                  <a:pt x="1785026" y="657187"/>
                </a:lnTo>
                <a:lnTo>
                  <a:pt x="1279010" y="657187"/>
                </a:lnTo>
                <a:lnTo>
                  <a:pt x="1279010" y="606586"/>
                </a:lnTo>
                <a:lnTo>
                  <a:pt x="1228725" y="606586"/>
                </a:lnTo>
                <a:close/>
                <a:moveTo>
                  <a:pt x="2406849" y="303609"/>
                </a:moveTo>
                <a:lnTo>
                  <a:pt x="3114638" y="303609"/>
                </a:lnTo>
                <a:lnTo>
                  <a:pt x="3114638" y="353578"/>
                </a:lnTo>
                <a:lnTo>
                  <a:pt x="2406849" y="353578"/>
                </a:lnTo>
                <a:close/>
                <a:moveTo>
                  <a:pt x="4914900" y="151804"/>
                </a:moveTo>
                <a:lnTo>
                  <a:pt x="5116673" y="151804"/>
                </a:lnTo>
                <a:lnTo>
                  <a:pt x="5116673" y="758391"/>
                </a:lnTo>
                <a:lnTo>
                  <a:pt x="4914900" y="758391"/>
                </a:lnTo>
                <a:lnTo>
                  <a:pt x="4914900" y="708422"/>
                </a:lnTo>
                <a:lnTo>
                  <a:pt x="5016103" y="708422"/>
                </a:lnTo>
                <a:lnTo>
                  <a:pt x="5016103" y="201773"/>
                </a:lnTo>
                <a:lnTo>
                  <a:pt x="4914900" y="201773"/>
                </a:lnTo>
                <a:close/>
                <a:moveTo>
                  <a:pt x="0" y="151804"/>
                </a:moveTo>
                <a:lnTo>
                  <a:pt x="201774" y="151804"/>
                </a:lnTo>
                <a:lnTo>
                  <a:pt x="201774" y="201773"/>
                </a:lnTo>
                <a:lnTo>
                  <a:pt x="100571" y="201773"/>
                </a:lnTo>
                <a:lnTo>
                  <a:pt x="100571" y="708422"/>
                </a:lnTo>
                <a:lnTo>
                  <a:pt x="201774" y="708422"/>
                </a:lnTo>
                <a:lnTo>
                  <a:pt x="201774" y="758391"/>
                </a:lnTo>
                <a:lnTo>
                  <a:pt x="0" y="758391"/>
                </a:lnTo>
                <a:close/>
                <a:moveTo>
                  <a:pt x="4196320" y="100570"/>
                </a:moveTo>
                <a:lnTo>
                  <a:pt x="4196320" y="151172"/>
                </a:lnTo>
                <a:lnTo>
                  <a:pt x="4145719" y="151172"/>
                </a:lnTo>
                <a:lnTo>
                  <a:pt x="4145719" y="506015"/>
                </a:lnTo>
                <a:lnTo>
                  <a:pt x="4196320" y="506015"/>
                </a:lnTo>
                <a:lnTo>
                  <a:pt x="4196320" y="556617"/>
                </a:lnTo>
                <a:lnTo>
                  <a:pt x="4298156" y="556617"/>
                </a:lnTo>
                <a:lnTo>
                  <a:pt x="4298156" y="506015"/>
                </a:lnTo>
                <a:lnTo>
                  <a:pt x="4348757" y="506015"/>
                </a:lnTo>
                <a:lnTo>
                  <a:pt x="4348757" y="151172"/>
                </a:lnTo>
                <a:lnTo>
                  <a:pt x="4298156" y="151172"/>
                </a:lnTo>
                <a:lnTo>
                  <a:pt x="4298156" y="100570"/>
                </a:lnTo>
                <a:close/>
                <a:moveTo>
                  <a:pt x="4146351" y="50601"/>
                </a:moveTo>
                <a:lnTo>
                  <a:pt x="4348125" y="50601"/>
                </a:lnTo>
                <a:lnTo>
                  <a:pt x="4348125" y="101203"/>
                </a:lnTo>
                <a:lnTo>
                  <a:pt x="4399043" y="101203"/>
                </a:lnTo>
                <a:lnTo>
                  <a:pt x="4399043" y="151172"/>
                </a:lnTo>
                <a:lnTo>
                  <a:pt x="4449328" y="151172"/>
                </a:lnTo>
                <a:lnTo>
                  <a:pt x="4449328" y="506015"/>
                </a:lnTo>
                <a:lnTo>
                  <a:pt x="4399043" y="506015"/>
                </a:lnTo>
                <a:lnTo>
                  <a:pt x="4399043" y="555984"/>
                </a:lnTo>
                <a:lnTo>
                  <a:pt x="4348125" y="555984"/>
                </a:lnTo>
                <a:lnTo>
                  <a:pt x="4348125" y="606586"/>
                </a:lnTo>
                <a:lnTo>
                  <a:pt x="4146351" y="606586"/>
                </a:lnTo>
                <a:lnTo>
                  <a:pt x="4146351" y="555984"/>
                </a:lnTo>
                <a:lnTo>
                  <a:pt x="4095434" y="555984"/>
                </a:lnTo>
                <a:lnTo>
                  <a:pt x="4095434" y="506015"/>
                </a:lnTo>
                <a:lnTo>
                  <a:pt x="4045148" y="506015"/>
                </a:lnTo>
                <a:lnTo>
                  <a:pt x="4045148" y="151172"/>
                </a:lnTo>
                <a:lnTo>
                  <a:pt x="4095434" y="151172"/>
                </a:lnTo>
                <a:lnTo>
                  <a:pt x="4095434" y="101203"/>
                </a:lnTo>
                <a:lnTo>
                  <a:pt x="4146351" y="101203"/>
                </a:lnTo>
                <a:close/>
                <a:moveTo>
                  <a:pt x="3225998" y="50601"/>
                </a:moveTo>
                <a:lnTo>
                  <a:pt x="3579577" y="50601"/>
                </a:lnTo>
                <a:lnTo>
                  <a:pt x="3579577" y="302976"/>
                </a:lnTo>
                <a:lnTo>
                  <a:pt x="3326569" y="302976"/>
                </a:lnTo>
                <a:lnTo>
                  <a:pt x="3326569" y="556617"/>
                </a:lnTo>
                <a:lnTo>
                  <a:pt x="3479006" y="556617"/>
                </a:lnTo>
                <a:lnTo>
                  <a:pt x="3479006" y="506015"/>
                </a:lnTo>
                <a:lnTo>
                  <a:pt x="3579577" y="506015"/>
                </a:lnTo>
                <a:lnTo>
                  <a:pt x="3579577" y="555984"/>
                </a:lnTo>
                <a:lnTo>
                  <a:pt x="3529291" y="555984"/>
                </a:lnTo>
                <a:lnTo>
                  <a:pt x="3529291" y="606586"/>
                </a:lnTo>
                <a:lnTo>
                  <a:pt x="3276284" y="606586"/>
                </a:lnTo>
                <a:lnTo>
                  <a:pt x="3276284" y="556617"/>
                </a:lnTo>
                <a:lnTo>
                  <a:pt x="3225998" y="556617"/>
                </a:lnTo>
                <a:lnTo>
                  <a:pt x="3225998" y="253007"/>
                </a:lnTo>
                <a:lnTo>
                  <a:pt x="3479006" y="253007"/>
                </a:lnTo>
                <a:lnTo>
                  <a:pt x="3479006" y="100570"/>
                </a:lnTo>
                <a:lnTo>
                  <a:pt x="3225998" y="100570"/>
                </a:lnTo>
                <a:close/>
                <a:moveTo>
                  <a:pt x="358973" y="50601"/>
                </a:moveTo>
                <a:lnTo>
                  <a:pt x="661950" y="50601"/>
                </a:lnTo>
                <a:lnTo>
                  <a:pt x="661950" y="506015"/>
                </a:lnTo>
                <a:lnTo>
                  <a:pt x="611665" y="506015"/>
                </a:lnTo>
                <a:lnTo>
                  <a:pt x="611665" y="555984"/>
                </a:lnTo>
                <a:lnTo>
                  <a:pt x="560747" y="555984"/>
                </a:lnTo>
                <a:lnTo>
                  <a:pt x="560747" y="606586"/>
                </a:lnTo>
                <a:lnTo>
                  <a:pt x="409575" y="606586"/>
                </a:lnTo>
                <a:lnTo>
                  <a:pt x="409575" y="556617"/>
                </a:lnTo>
                <a:lnTo>
                  <a:pt x="510778" y="556617"/>
                </a:lnTo>
                <a:lnTo>
                  <a:pt x="510778" y="506015"/>
                </a:lnTo>
                <a:lnTo>
                  <a:pt x="561380" y="506015"/>
                </a:lnTo>
                <a:lnTo>
                  <a:pt x="561380" y="100570"/>
                </a:lnTo>
                <a:lnTo>
                  <a:pt x="358973" y="100570"/>
                </a:lnTo>
                <a:close/>
                <a:moveTo>
                  <a:pt x="2659224" y="49969"/>
                </a:moveTo>
                <a:lnTo>
                  <a:pt x="2659224" y="202406"/>
                </a:lnTo>
                <a:lnTo>
                  <a:pt x="2862263" y="202406"/>
                </a:lnTo>
                <a:lnTo>
                  <a:pt x="2862263" y="49969"/>
                </a:lnTo>
                <a:close/>
                <a:moveTo>
                  <a:pt x="1329295" y="49969"/>
                </a:moveTo>
                <a:lnTo>
                  <a:pt x="1329295" y="100570"/>
                </a:lnTo>
                <a:lnTo>
                  <a:pt x="1279010" y="100570"/>
                </a:lnTo>
                <a:lnTo>
                  <a:pt x="1279010" y="253007"/>
                </a:lnTo>
                <a:lnTo>
                  <a:pt x="1329295" y="253007"/>
                </a:lnTo>
                <a:lnTo>
                  <a:pt x="1329295" y="303609"/>
                </a:lnTo>
                <a:lnTo>
                  <a:pt x="1431131" y="303609"/>
                </a:lnTo>
                <a:lnTo>
                  <a:pt x="1431131" y="253007"/>
                </a:lnTo>
                <a:lnTo>
                  <a:pt x="1481733" y="253007"/>
                </a:lnTo>
                <a:lnTo>
                  <a:pt x="1481733" y="100570"/>
                </a:lnTo>
                <a:lnTo>
                  <a:pt x="1431131" y="100570"/>
                </a:lnTo>
                <a:lnTo>
                  <a:pt x="1431131" y="49969"/>
                </a:lnTo>
                <a:close/>
                <a:moveTo>
                  <a:pt x="4601765" y="0"/>
                </a:moveTo>
                <a:lnTo>
                  <a:pt x="4702336" y="0"/>
                </a:lnTo>
                <a:lnTo>
                  <a:pt x="4702336" y="657187"/>
                </a:lnTo>
                <a:lnTo>
                  <a:pt x="4601765" y="657187"/>
                </a:lnTo>
                <a:close/>
                <a:moveTo>
                  <a:pt x="3833217" y="0"/>
                </a:moveTo>
                <a:lnTo>
                  <a:pt x="3933788" y="0"/>
                </a:lnTo>
                <a:lnTo>
                  <a:pt x="3933788" y="657187"/>
                </a:lnTo>
                <a:lnTo>
                  <a:pt x="3833217" y="657187"/>
                </a:lnTo>
                <a:close/>
                <a:moveTo>
                  <a:pt x="3681412" y="0"/>
                </a:moveTo>
                <a:lnTo>
                  <a:pt x="3781983" y="0"/>
                </a:lnTo>
                <a:lnTo>
                  <a:pt x="3781983" y="657187"/>
                </a:lnTo>
                <a:lnTo>
                  <a:pt x="3681412" y="657187"/>
                </a:lnTo>
                <a:lnTo>
                  <a:pt x="3681412" y="353578"/>
                </a:lnTo>
                <a:lnTo>
                  <a:pt x="3579577" y="353578"/>
                </a:lnTo>
                <a:lnTo>
                  <a:pt x="3579577" y="303609"/>
                </a:lnTo>
                <a:lnTo>
                  <a:pt x="3681412" y="303609"/>
                </a:lnTo>
                <a:close/>
                <a:moveTo>
                  <a:pt x="2457450" y="0"/>
                </a:moveTo>
                <a:lnTo>
                  <a:pt x="3064037" y="0"/>
                </a:lnTo>
                <a:lnTo>
                  <a:pt x="3064037" y="49969"/>
                </a:lnTo>
                <a:lnTo>
                  <a:pt x="2962834" y="49969"/>
                </a:lnTo>
                <a:lnTo>
                  <a:pt x="2962834" y="202406"/>
                </a:lnTo>
                <a:lnTo>
                  <a:pt x="3064037" y="202406"/>
                </a:lnTo>
                <a:lnTo>
                  <a:pt x="3064037" y="252375"/>
                </a:lnTo>
                <a:lnTo>
                  <a:pt x="2457450" y="252375"/>
                </a:lnTo>
                <a:lnTo>
                  <a:pt x="2457450" y="202406"/>
                </a:lnTo>
                <a:lnTo>
                  <a:pt x="2558654" y="202406"/>
                </a:lnTo>
                <a:lnTo>
                  <a:pt x="2558654" y="49969"/>
                </a:lnTo>
                <a:lnTo>
                  <a:pt x="2457450" y="49969"/>
                </a:lnTo>
                <a:close/>
                <a:moveTo>
                  <a:pt x="1734740" y="0"/>
                </a:moveTo>
                <a:lnTo>
                  <a:pt x="1835311" y="0"/>
                </a:lnTo>
                <a:lnTo>
                  <a:pt x="1835311" y="353578"/>
                </a:lnTo>
                <a:lnTo>
                  <a:pt x="1734740" y="353578"/>
                </a:lnTo>
                <a:close/>
                <a:moveTo>
                  <a:pt x="1279010" y="0"/>
                </a:moveTo>
                <a:lnTo>
                  <a:pt x="1481100" y="0"/>
                </a:lnTo>
                <a:lnTo>
                  <a:pt x="1481100" y="50601"/>
                </a:lnTo>
                <a:lnTo>
                  <a:pt x="1531702" y="50601"/>
                </a:lnTo>
                <a:lnTo>
                  <a:pt x="1531702" y="101203"/>
                </a:lnTo>
                <a:lnTo>
                  <a:pt x="1582462" y="101203"/>
                </a:lnTo>
                <a:lnTo>
                  <a:pt x="1582462" y="252375"/>
                </a:lnTo>
                <a:lnTo>
                  <a:pt x="1531702" y="252375"/>
                </a:lnTo>
                <a:lnTo>
                  <a:pt x="1531702" y="302976"/>
                </a:lnTo>
                <a:lnTo>
                  <a:pt x="1481100" y="302976"/>
                </a:lnTo>
                <a:lnTo>
                  <a:pt x="1481100" y="353578"/>
                </a:lnTo>
                <a:lnTo>
                  <a:pt x="1279010" y="353578"/>
                </a:lnTo>
                <a:lnTo>
                  <a:pt x="1279010" y="302976"/>
                </a:lnTo>
                <a:lnTo>
                  <a:pt x="1228725" y="302976"/>
                </a:lnTo>
                <a:lnTo>
                  <a:pt x="1228725" y="252375"/>
                </a:lnTo>
                <a:lnTo>
                  <a:pt x="1178123" y="252375"/>
                </a:lnTo>
                <a:lnTo>
                  <a:pt x="1178123" y="101203"/>
                </a:lnTo>
                <a:lnTo>
                  <a:pt x="1228725" y="101203"/>
                </a:lnTo>
                <a:lnTo>
                  <a:pt x="1228725" y="50601"/>
                </a:lnTo>
                <a:lnTo>
                  <a:pt x="1279010" y="50601"/>
                </a:lnTo>
                <a:close/>
                <a:moveTo>
                  <a:pt x="966192" y="0"/>
                </a:moveTo>
                <a:lnTo>
                  <a:pt x="1066763" y="0"/>
                </a:lnTo>
                <a:lnTo>
                  <a:pt x="1066763" y="657187"/>
                </a:lnTo>
                <a:lnTo>
                  <a:pt x="966192" y="657187"/>
                </a:lnTo>
                <a:close/>
                <a:moveTo>
                  <a:pt x="814388" y="0"/>
                </a:moveTo>
                <a:lnTo>
                  <a:pt x="914958" y="0"/>
                </a:lnTo>
                <a:lnTo>
                  <a:pt x="914958" y="657187"/>
                </a:lnTo>
                <a:lnTo>
                  <a:pt x="814388" y="657187"/>
                </a:lnTo>
                <a:lnTo>
                  <a:pt x="814388" y="353578"/>
                </a:lnTo>
                <a:lnTo>
                  <a:pt x="712763" y="353578"/>
                </a:lnTo>
                <a:lnTo>
                  <a:pt x="712763" y="303609"/>
                </a:lnTo>
                <a:lnTo>
                  <a:pt x="814388" y="30360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t/>
            </a:r>
            <a:endParaRPr b="0" i="0" sz="6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1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156" name="Google Shape;156;p21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157" name="Google Shape;157;p21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158" name="Google Shape;158;p21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59" name="Google Shape;159;p21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160" name="Google Shape;160;p21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161" name="Google Shape;161;p21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62" name="Google Shape;162;p21"/>
          <p:cNvSpPr/>
          <p:nvPr/>
        </p:nvSpPr>
        <p:spPr>
          <a:xfrm>
            <a:off x="5738432" y="4384319"/>
            <a:ext cx="1476338" cy="657188"/>
          </a:xfrm>
          <a:custGeom>
            <a:rect b="b" l="l" r="r" t="t"/>
            <a:pathLst>
              <a:path extrusionOk="0" h="657188" w="1476338">
                <a:moveTo>
                  <a:pt x="869752" y="404812"/>
                </a:moveTo>
                <a:lnTo>
                  <a:pt x="970322" y="404812"/>
                </a:lnTo>
                <a:lnTo>
                  <a:pt x="970322" y="607219"/>
                </a:lnTo>
                <a:lnTo>
                  <a:pt x="1476338" y="607219"/>
                </a:lnTo>
                <a:lnTo>
                  <a:pt x="1476338" y="657188"/>
                </a:lnTo>
                <a:lnTo>
                  <a:pt x="920037" y="657188"/>
                </a:lnTo>
                <a:lnTo>
                  <a:pt x="920037" y="606586"/>
                </a:lnTo>
                <a:lnTo>
                  <a:pt x="869752" y="606586"/>
                </a:lnTo>
                <a:close/>
                <a:moveTo>
                  <a:pt x="1223488" y="151172"/>
                </a:moveTo>
                <a:lnTo>
                  <a:pt x="1223488" y="202406"/>
                </a:lnTo>
                <a:lnTo>
                  <a:pt x="1375767" y="202406"/>
                </a:lnTo>
                <a:lnTo>
                  <a:pt x="1375767" y="151172"/>
                </a:lnTo>
                <a:close/>
                <a:moveTo>
                  <a:pt x="151805" y="50601"/>
                </a:moveTo>
                <a:lnTo>
                  <a:pt x="252376" y="50601"/>
                </a:lnTo>
                <a:lnTo>
                  <a:pt x="252376" y="455414"/>
                </a:lnTo>
                <a:lnTo>
                  <a:pt x="302977" y="455414"/>
                </a:lnTo>
                <a:lnTo>
                  <a:pt x="302977" y="506015"/>
                </a:lnTo>
                <a:lnTo>
                  <a:pt x="353579" y="506015"/>
                </a:lnTo>
                <a:lnTo>
                  <a:pt x="353579" y="556617"/>
                </a:lnTo>
                <a:lnTo>
                  <a:pt x="404338" y="556617"/>
                </a:lnTo>
                <a:lnTo>
                  <a:pt x="404338" y="606586"/>
                </a:lnTo>
                <a:lnTo>
                  <a:pt x="303610" y="606586"/>
                </a:lnTo>
                <a:lnTo>
                  <a:pt x="303610" y="555984"/>
                </a:lnTo>
                <a:lnTo>
                  <a:pt x="253008" y="555984"/>
                </a:lnTo>
                <a:lnTo>
                  <a:pt x="253008" y="505383"/>
                </a:lnTo>
                <a:lnTo>
                  <a:pt x="151172" y="505383"/>
                </a:lnTo>
                <a:lnTo>
                  <a:pt x="151172" y="555984"/>
                </a:lnTo>
                <a:lnTo>
                  <a:pt x="100571" y="555984"/>
                </a:lnTo>
                <a:lnTo>
                  <a:pt x="100571" y="606586"/>
                </a:lnTo>
                <a:lnTo>
                  <a:pt x="0" y="606586"/>
                </a:lnTo>
                <a:lnTo>
                  <a:pt x="0" y="556617"/>
                </a:lnTo>
                <a:lnTo>
                  <a:pt x="50602" y="556617"/>
                </a:lnTo>
                <a:lnTo>
                  <a:pt x="50602" y="506015"/>
                </a:lnTo>
                <a:lnTo>
                  <a:pt x="101203" y="506015"/>
                </a:lnTo>
                <a:lnTo>
                  <a:pt x="101203" y="455414"/>
                </a:lnTo>
                <a:lnTo>
                  <a:pt x="151805" y="455414"/>
                </a:lnTo>
                <a:close/>
                <a:moveTo>
                  <a:pt x="970322" y="49969"/>
                </a:moveTo>
                <a:lnTo>
                  <a:pt x="970322" y="100570"/>
                </a:lnTo>
                <a:lnTo>
                  <a:pt x="920037" y="100570"/>
                </a:lnTo>
                <a:lnTo>
                  <a:pt x="920037" y="253008"/>
                </a:lnTo>
                <a:lnTo>
                  <a:pt x="970322" y="253008"/>
                </a:lnTo>
                <a:lnTo>
                  <a:pt x="970322" y="303609"/>
                </a:lnTo>
                <a:lnTo>
                  <a:pt x="1072158" y="303609"/>
                </a:lnTo>
                <a:lnTo>
                  <a:pt x="1072158" y="253008"/>
                </a:lnTo>
                <a:lnTo>
                  <a:pt x="1122760" y="253008"/>
                </a:lnTo>
                <a:lnTo>
                  <a:pt x="1122760" y="100570"/>
                </a:lnTo>
                <a:lnTo>
                  <a:pt x="1072158" y="100570"/>
                </a:lnTo>
                <a:lnTo>
                  <a:pt x="1072158" y="49969"/>
                </a:lnTo>
                <a:close/>
                <a:moveTo>
                  <a:pt x="920037" y="0"/>
                </a:moveTo>
                <a:lnTo>
                  <a:pt x="1122127" y="0"/>
                </a:lnTo>
                <a:lnTo>
                  <a:pt x="1122127" y="50601"/>
                </a:lnTo>
                <a:lnTo>
                  <a:pt x="1172729" y="50601"/>
                </a:lnTo>
                <a:lnTo>
                  <a:pt x="1172729" y="101203"/>
                </a:lnTo>
                <a:lnTo>
                  <a:pt x="1375767" y="101203"/>
                </a:lnTo>
                <a:lnTo>
                  <a:pt x="1375767" y="0"/>
                </a:lnTo>
                <a:lnTo>
                  <a:pt x="1476338" y="0"/>
                </a:lnTo>
                <a:lnTo>
                  <a:pt x="1476338" y="353578"/>
                </a:lnTo>
                <a:lnTo>
                  <a:pt x="1375767" y="353578"/>
                </a:lnTo>
                <a:lnTo>
                  <a:pt x="1375767" y="252375"/>
                </a:lnTo>
                <a:lnTo>
                  <a:pt x="1172729" y="252375"/>
                </a:lnTo>
                <a:lnTo>
                  <a:pt x="1172729" y="302977"/>
                </a:lnTo>
                <a:lnTo>
                  <a:pt x="1122127" y="302977"/>
                </a:lnTo>
                <a:lnTo>
                  <a:pt x="1122127" y="353578"/>
                </a:lnTo>
                <a:lnTo>
                  <a:pt x="920037" y="353578"/>
                </a:lnTo>
                <a:lnTo>
                  <a:pt x="920037" y="302977"/>
                </a:lnTo>
                <a:lnTo>
                  <a:pt x="869752" y="302977"/>
                </a:lnTo>
                <a:lnTo>
                  <a:pt x="869752" y="252375"/>
                </a:lnTo>
                <a:lnTo>
                  <a:pt x="819150" y="252375"/>
                </a:lnTo>
                <a:lnTo>
                  <a:pt x="819150" y="101203"/>
                </a:lnTo>
                <a:lnTo>
                  <a:pt x="869752" y="101203"/>
                </a:lnTo>
                <a:lnTo>
                  <a:pt x="869752" y="50601"/>
                </a:lnTo>
                <a:lnTo>
                  <a:pt x="920037" y="50601"/>
                </a:lnTo>
                <a:close/>
                <a:moveTo>
                  <a:pt x="556617" y="0"/>
                </a:moveTo>
                <a:lnTo>
                  <a:pt x="657188" y="0"/>
                </a:lnTo>
                <a:lnTo>
                  <a:pt x="657188" y="657188"/>
                </a:lnTo>
                <a:lnTo>
                  <a:pt x="556617" y="65718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t/>
            </a:r>
            <a:endParaRPr b="0" i="0" sz="6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22"/>
          <p:cNvGrpSpPr/>
          <p:nvPr/>
        </p:nvGrpSpPr>
        <p:grpSpPr>
          <a:xfrm>
            <a:off x="-12065" y="-38100"/>
            <a:ext cx="13028295" cy="9829800"/>
            <a:chOff x="-12065" y="-38100"/>
            <a:chExt cx="13028295" cy="9829800"/>
          </a:xfrm>
        </p:grpSpPr>
        <p:grpSp>
          <p:nvGrpSpPr>
            <p:cNvPr id="168" name="Google Shape;168;p22"/>
            <p:cNvGrpSpPr/>
            <p:nvPr/>
          </p:nvGrpSpPr>
          <p:grpSpPr>
            <a:xfrm>
              <a:off x="-12065" y="-38100"/>
              <a:ext cx="13028295" cy="9829800"/>
              <a:chOff x="-12065" y="-38100"/>
              <a:chExt cx="13028295" cy="9829800"/>
            </a:xfrm>
          </p:grpSpPr>
          <p:grpSp>
            <p:nvGrpSpPr>
              <p:cNvPr id="169" name="Google Shape;169;p22"/>
              <p:cNvGrpSpPr/>
              <p:nvPr/>
            </p:nvGrpSpPr>
            <p:grpSpPr>
              <a:xfrm>
                <a:off x="-12065" y="-38100"/>
                <a:ext cx="13028295" cy="9829800"/>
                <a:chOff x="-12065" y="-38100"/>
                <a:chExt cx="13028295" cy="9829800"/>
              </a:xfrm>
            </p:grpSpPr>
            <p:pic>
              <p:nvPicPr>
                <p:cNvPr id="170" name="Google Shape;170;p22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-12065" y="-38100"/>
                  <a:ext cx="13028295" cy="9829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71" name="Google Shape;171;p22"/>
                <p:cNvSpPr/>
                <p:nvPr/>
              </p:nvSpPr>
              <p:spPr>
                <a:xfrm>
                  <a:off x="82550" y="676910"/>
                  <a:ext cx="10553065" cy="261429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600"/>
                    <a:buFont typeface="Gill Sans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535353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</p:grpSp>
          <p:sp>
            <p:nvSpPr>
              <p:cNvPr id="172" name="Google Shape;172;p22"/>
              <p:cNvSpPr/>
              <p:nvPr/>
            </p:nvSpPr>
            <p:spPr>
              <a:xfrm>
                <a:off x="11649710" y="673100"/>
                <a:ext cx="1270000" cy="859599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600"/>
                  <a:buFont typeface="Gill Sans"/>
                  <a:buNone/>
                </a:pPr>
                <a:r>
                  <a:t/>
                </a:r>
                <a:endParaRPr b="0" i="0" sz="3600" u="none" cap="none" strike="noStrike">
                  <a:solidFill>
                    <a:srgbClr val="535353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173" name="Google Shape;173;p22"/>
            <p:cNvSpPr/>
            <p:nvPr/>
          </p:nvSpPr>
          <p:spPr>
            <a:xfrm>
              <a:off x="10566400" y="677545"/>
              <a:ext cx="1270000" cy="1270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Gill Sans"/>
                <a:buNone/>
              </a:pPr>
              <a:r>
                <a:t/>
              </a:r>
              <a:endParaRPr b="0" i="0" sz="36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174" name="Google Shape;174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65045" y="2908935"/>
            <a:ext cx="8474710" cy="527304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2"/>
          <p:cNvSpPr/>
          <p:nvPr/>
        </p:nvSpPr>
        <p:spPr>
          <a:xfrm>
            <a:off x="3530233" y="1423211"/>
            <a:ext cx="5935824" cy="758391"/>
          </a:xfrm>
          <a:custGeom>
            <a:rect b="b" l="l" r="r" t="t"/>
            <a:pathLst>
              <a:path extrusionOk="0" h="758391" w="5935824">
                <a:moveTo>
                  <a:pt x="1329296" y="454781"/>
                </a:moveTo>
                <a:lnTo>
                  <a:pt x="1329296" y="607218"/>
                </a:lnTo>
                <a:lnTo>
                  <a:pt x="1734741" y="607218"/>
                </a:lnTo>
                <a:lnTo>
                  <a:pt x="1734741" y="454781"/>
                </a:lnTo>
                <a:close/>
                <a:moveTo>
                  <a:pt x="2047876" y="404812"/>
                </a:moveTo>
                <a:lnTo>
                  <a:pt x="2148446" y="404812"/>
                </a:lnTo>
                <a:lnTo>
                  <a:pt x="2148446" y="607218"/>
                </a:lnTo>
                <a:lnTo>
                  <a:pt x="2603861" y="607218"/>
                </a:lnTo>
                <a:lnTo>
                  <a:pt x="2603861" y="657187"/>
                </a:lnTo>
                <a:lnTo>
                  <a:pt x="2098161" y="657187"/>
                </a:lnTo>
                <a:lnTo>
                  <a:pt x="2098161" y="606586"/>
                </a:lnTo>
                <a:lnTo>
                  <a:pt x="2047876" y="606586"/>
                </a:lnTo>
                <a:close/>
                <a:moveTo>
                  <a:pt x="1228726" y="404812"/>
                </a:moveTo>
                <a:lnTo>
                  <a:pt x="1835312" y="404812"/>
                </a:lnTo>
                <a:lnTo>
                  <a:pt x="1835312" y="606586"/>
                </a:lnTo>
                <a:lnTo>
                  <a:pt x="1785026" y="606586"/>
                </a:lnTo>
                <a:lnTo>
                  <a:pt x="1785026" y="657187"/>
                </a:lnTo>
                <a:lnTo>
                  <a:pt x="1279011" y="657187"/>
                </a:lnTo>
                <a:lnTo>
                  <a:pt x="1279011" y="606586"/>
                </a:lnTo>
                <a:lnTo>
                  <a:pt x="1228726" y="606586"/>
                </a:lnTo>
                <a:close/>
                <a:moveTo>
                  <a:pt x="4297525" y="404180"/>
                </a:moveTo>
                <a:lnTo>
                  <a:pt x="4297525" y="556617"/>
                </a:lnTo>
                <a:lnTo>
                  <a:pt x="4500563" y="556617"/>
                </a:lnTo>
                <a:lnTo>
                  <a:pt x="4500563" y="404180"/>
                </a:lnTo>
                <a:close/>
                <a:moveTo>
                  <a:pt x="4964869" y="353578"/>
                </a:moveTo>
                <a:lnTo>
                  <a:pt x="4964869" y="556617"/>
                </a:lnTo>
                <a:lnTo>
                  <a:pt x="5117307" y="556617"/>
                </a:lnTo>
                <a:lnTo>
                  <a:pt x="5117307" y="353578"/>
                </a:lnTo>
                <a:close/>
                <a:moveTo>
                  <a:pt x="5734051" y="151804"/>
                </a:moveTo>
                <a:lnTo>
                  <a:pt x="5935824" y="151804"/>
                </a:lnTo>
                <a:lnTo>
                  <a:pt x="5935824" y="758391"/>
                </a:lnTo>
                <a:lnTo>
                  <a:pt x="5734051" y="758391"/>
                </a:lnTo>
                <a:lnTo>
                  <a:pt x="5734051" y="708422"/>
                </a:lnTo>
                <a:lnTo>
                  <a:pt x="5835254" y="708422"/>
                </a:lnTo>
                <a:lnTo>
                  <a:pt x="5835254" y="201773"/>
                </a:lnTo>
                <a:lnTo>
                  <a:pt x="5734051" y="201773"/>
                </a:lnTo>
                <a:close/>
                <a:moveTo>
                  <a:pt x="2148446" y="151804"/>
                </a:moveTo>
                <a:lnTo>
                  <a:pt x="2148446" y="201773"/>
                </a:lnTo>
                <a:lnTo>
                  <a:pt x="2097845" y="201773"/>
                </a:lnTo>
                <a:lnTo>
                  <a:pt x="2097845" y="253008"/>
                </a:lnTo>
                <a:lnTo>
                  <a:pt x="2148446" y="253008"/>
                </a:lnTo>
                <a:lnTo>
                  <a:pt x="2148446" y="303609"/>
                </a:lnTo>
                <a:lnTo>
                  <a:pt x="2250282" y="303609"/>
                </a:lnTo>
                <a:lnTo>
                  <a:pt x="2250282" y="253008"/>
                </a:lnTo>
                <a:lnTo>
                  <a:pt x="2300884" y="253008"/>
                </a:lnTo>
                <a:lnTo>
                  <a:pt x="2300884" y="201773"/>
                </a:lnTo>
                <a:lnTo>
                  <a:pt x="2250282" y="201773"/>
                </a:lnTo>
                <a:lnTo>
                  <a:pt x="2250282" y="151804"/>
                </a:lnTo>
                <a:close/>
                <a:moveTo>
                  <a:pt x="0" y="151804"/>
                </a:moveTo>
                <a:lnTo>
                  <a:pt x="201774" y="151804"/>
                </a:lnTo>
                <a:lnTo>
                  <a:pt x="201774" y="201773"/>
                </a:lnTo>
                <a:lnTo>
                  <a:pt x="100571" y="201773"/>
                </a:lnTo>
                <a:lnTo>
                  <a:pt x="100571" y="708422"/>
                </a:lnTo>
                <a:lnTo>
                  <a:pt x="201774" y="708422"/>
                </a:lnTo>
                <a:lnTo>
                  <a:pt x="201774" y="758391"/>
                </a:lnTo>
                <a:lnTo>
                  <a:pt x="0" y="758391"/>
                </a:lnTo>
                <a:close/>
                <a:moveTo>
                  <a:pt x="4864299" y="50601"/>
                </a:moveTo>
                <a:lnTo>
                  <a:pt x="4964869" y="50601"/>
                </a:lnTo>
                <a:lnTo>
                  <a:pt x="4964869" y="303609"/>
                </a:lnTo>
                <a:lnTo>
                  <a:pt x="5117307" y="303609"/>
                </a:lnTo>
                <a:lnTo>
                  <a:pt x="5117307" y="50601"/>
                </a:lnTo>
                <a:lnTo>
                  <a:pt x="5217877" y="50601"/>
                </a:lnTo>
                <a:lnTo>
                  <a:pt x="5217877" y="556617"/>
                </a:lnTo>
                <a:lnTo>
                  <a:pt x="5167592" y="556617"/>
                </a:lnTo>
                <a:lnTo>
                  <a:pt x="5167592" y="606586"/>
                </a:lnTo>
                <a:lnTo>
                  <a:pt x="4914583" y="606586"/>
                </a:lnTo>
                <a:lnTo>
                  <a:pt x="4914583" y="556617"/>
                </a:lnTo>
                <a:lnTo>
                  <a:pt x="4864299" y="556617"/>
                </a:lnTo>
                <a:close/>
                <a:moveTo>
                  <a:pt x="4095751" y="50601"/>
                </a:moveTo>
                <a:lnTo>
                  <a:pt x="4702337" y="50601"/>
                </a:lnTo>
                <a:lnTo>
                  <a:pt x="4702337" y="252375"/>
                </a:lnTo>
                <a:lnTo>
                  <a:pt x="4196321" y="252375"/>
                </a:lnTo>
                <a:lnTo>
                  <a:pt x="4196321" y="354211"/>
                </a:lnTo>
                <a:lnTo>
                  <a:pt x="4702337" y="354211"/>
                </a:lnTo>
                <a:lnTo>
                  <a:pt x="4702337" y="404180"/>
                </a:lnTo>
                <a:lnTo>
                  <a:pt x="4601134" y="404180"/>
                </a:lnTo>
                <a:lnTo>
                  <a:pt x="4601134" y="556617"/>
                </a:lnTo>
                <a:lnTo>
                  <a:pt x="4752939" y="556617"/>
                </a:lnTo>
                <a:lnTo>
                  <a:pt x="4752939" y="606586"/>
                </a:lnTo>
                <a:lnTo>
                  <a:pt x="4045149" y="606586"/>
                </a:lnTo>
                <a:lnTo>
                  <a:pt x="4045149" y="556617"/>
                </a:lnTo>
                <a:lnTo>
                  <a:pt x="4196954" y="556617"/>
                </a:lnTo>
                <a:lnTo>
                  <a:pt x="4196954" y="404180"/>
                </a:lnTo>
                <a:lnTo>
                  <a:pt x="4146036" y="404180"/>
                </a:lnTo>
                <a:lnTo>
                  <a:pt x="4146036" y="354211"/>
                </a:lnTo>
                <a:lnTo>
                  <a:pt x="4095751" y="354211"/>
                </a:lnTo>
                <a:lnTo>
                  <a:pt x="4095751" y="202406"/>
                </a:lnTo>
                <a:lnTo>
                  <a:pt x="4601766" y="202406"/>
                </a:lnTo>
                <a:lnTo>
                  <a:pt x="4601766" y="100570"/>
                </a:lnTo>
                <a:lnTo>
                  <a:pt x="4095751" y="100570"/>
                </a:lnTo>
                <a:close/>
                <a:moveTo>
                  <a:pt x="3225999" y="50601"/>
                </a:moveTo>
                <a:lnTo>
                  <a:pt x="3630496" y="50601"/>
                </a:lnTo>
                <a:lnTo>
                  <a:pt x="3630496" y="100570"/>
                </a:lnTo>
                <a:lnTo>
                  <a:pt x="3478375" y="100570"/>
                </a:lnTo>
                <a:lnTo>
                  <a:pt x="3478375" y="455414"/>
                </a:lnTo>
                <a:lnTo>
                  <a:pt x="3528976" y="455414"/>
                </a:lnTo>
                <a:lnTo>
                  <a:pt x="3528976" y="506015"/>
                </a:lnTo>
                <a:lnTo>
                  <a:pt x="3579578" y="506015"/>
                </a:lnTo>
                <a:lnTo>
                  <a:pt x="3579578" y="556617"/>
                </a:lnTo>
                <a:lnTo>
                  <a:pt x="3630496" y="556617"/>
                </a:lnTo>
                <a:lnTo>
                  <a:pt x="3630496" y="606586"/>
                </a:lnTo>
                <a:lnTo>
                  <a:pt x="3529609" y="606586"/>
                </a:lnTo>
                <a:lnTo>
                  <a:pt x="3529609" y="555984"/>
                </a:lnTo>
                <a:lnTo>
                  <a:pt x="3479007" y="555984"/>
                </a:lnTo>
                <a:lnTo>
                  <a:pt x="3479007" y="505383"/>
                </a:lnTo>
                <a:lnTo>
                  <a:pt x="3377171" y="505383"/>
                </a:lnTo>
                <a:lnTo>
                  <a:pt x="3377171" y="555984"/>
                </a:lnTo>
                <a:lnTo>
                  <a:pt x="3326570" y="555984"/>
                </a:lnTo>
                <a:lnTo>
                  <a:pt x="3326570" y="606586"/>
                </a:lnTo>
                <a:lnTo>
                  <a:pt x="3225999" y="606586"/>
                </a:lnTo>
                <a:lnTo>
                  <a:pt x="3225999" y="556617"/>
                </a:lnTo>
                <a:lnTo>
                  <a:pt x="3276601" y="556617"/>
                </a:lnTo>
                <a:lnTo>
                  <a:pt x="3276601" y="506015"/>
                </a:lnTo>
                <a:lnTo>
                  <a:pt x="3327202" y="506015"/>
                </a:lnTo>
                <a:lnTo>
                  <a:pt x="3327202" y="455414"/>
                </a:lnTo>
                <a:lnTo>
                  <a:pt x="3377804" y="455414"/>
                </a:lnTo>
                <a:lnTo>
                  <a:pt x="3377804" y="100570"/>
                </a:lnTo>
                <a:lnTo>
                  <a:pt x="3225999" y="100570"/>
                </a:lnTo>
                <a:close/>
                <a:moveTo>
                  <a:pt x="358974" y="50601"/>
                </a:moveTo>
                <a:lnTo>
                  <a:pt x="763312" y="50601"/>
                </a:lnTo>
                <a:lnTo>
                  <a:pt x="763312" y="100570"/>
                </a:lnTo>
                <a:lnTo>
                  <a:pt x="611349" y="100570"/>
                </a:lnTo>
                <a:lnTo>
                  <a:pt x="611349" y="455414"/>
                </a:lnTo>
                <a:lnTo>
                  <a:pt x="661951" y="455414"/>
                </a:lnTo>
                <a:lnTo>
                  <a:pt x="661951" y="506015"/>
                </a:lnTo>
                <a:lnTo>
                  <a:pt x="712552" y="506015"/>
                </a:lnTo>
                <a:lnTo>
                  <a:pt x="712552" y="556617"/>
                </a:lnTo>
                <a:lnTo>
                  <a:pt x="763312" y="556617"/>
                </a:lnTo>
                <a:lnTo>
                  <a:pt x="763312" y="606586"/>
                </a:lnTo>
                <a:lnTo>
                  <a:pt x="662583" y="606586"/>
                </a:lnTo>
                <a:lnTo>
                  <a:pt x="662583" y="555984"/>
                </a:lnTo>
                <a:lnTo>
                  <a:pt x="611982" y="555984"/>
                </a:lnTo>
                <a:lnTo>
                  <a:pt x="611982" y="505383"/>
                </a:lnTo>
                <a:lnTo>
                  <a:pt x="510147" y="505383"/>
                </a:lnTo>
                <a:lnTo>
                  <a:pt x="510147" y="555984"/>
                </a:lnTo>
                <a:lnTo>
                  <a:pt x="459544" y="555984"/>
                </a:lnTo>
                <a:lnTo>
                  <a:pt x="459544" y="606586"/>
                </a:lnTo>
                <a:lnTo>
                  <a:pt x="358974" y="606586"/>
                </a:lnTo>
                <a:lnTo>
                  <a:pt x="358974" y="556617"/>
                </a:lnTo>
                <a:lnTo>
                  <a:pt x="409575" y="556617"/>
                </a:lnTo>
                <a:lnTo>
                  <a:pt x="409575" y="506015"/>
                </a:lnTo>
                <a:lnTo>
                  <a:pt x="460177" y="506015"/>
                </a:lnTo>
                <a:lnTo>
                  <a:pt x="460177" y="455414"/>
                </a:lnTo>
                <a:lnTo>
                  <a:pt x="510779" y="455414"/>
                </a:lnTo>
                <a:lnTo>
                  <a:pt x="510779" y="100570"/>
                </a:lnTo>
                <a:lnTo>
                  <a:pt x="358974" y="100570"/>
                </a:lnTo>
                <a:close/>
                <a:moveTo>
                  <a:pt x="5420916" y="0"/>
                </a:moveTo>
                <a:lnTo>
                  <a:pt x="5521487" y="0"/>
                </a:lnTo>
                <a:lnTo>
                  <a:pt x="5521487" y="657187"/>
                </a:lnTo>
                <a:lnTo>
                  <a:pt x="5420916" y="657187"/>
                </a:lnTo>
                <a:close/>
                <a:moveTo>
                  <a:pt x="3681413" y="0"/>
                </a:moveTo>
                <a:lnTo>
                  <a:pt x="3781984" y="0"/>
                </a:lnTo>
                <a:lnTo>
                  <a:pt x="3781984" y="303609"/>
                </a:lnTo>
                <a:lnTo>
                  <a:pt x="3833218" y="303609"/>
                </a:lnTo>
                <a:lnTo>
                  <a:pt x="3833218" y="0"/>
                </a:lnTo>
                <a:lnTo>
                  <a:pt x="3933789" y="0"/>
                </a:lnTo>
                <a:lnTo>
                  <a:pt x="3933789" y="657187"/>
                </a:lnTo>
                <a:lnTo>
                  <a:pt x="3833218" y="657187"/>
                </a:lnTo>
                <a:lnTo>
                  <a:pt x="3833218" y="353578"/>
                </a:lnTo>
                <a:lnTo>
                  <a:pt x="3781984" y="353578"/>
                </a:lnTo>
                <a:lnTo>
                  <a:pt x="3781984" y="657187"/>
                </a:lnTo>
                <a:lnTo>
                  <a:pt x="3681413" y="657187"/>
                </a:lnTo>
                <a:close/>
                <a:moveTo>
                  <a:pt x="2503290" y="0"/>
                </a:moveTo>
                <a:lnTo>
                  <a:pt x="2603861" y="0"/>
                </a:lnTo>
                <a:lnTo>
                  <a:pt x="2603861" y="151804"/>
                </a:lnTo>
                <a:lnTo>
                  <a:pt x="2755665" y="151804"/>
                </a:lnTo>
                <a:lnTo>
                  <a:pt x="2755665" y="201773"/>
                </a:lnTo>
                <a:lnTo>
                  <a:pt x="2603861" y="201773"/>
                </a:lnTo>
                <a:lnTo>
                  <a:pt x="2603861" y="353578"/>
                </a:lnTo>
                <a:lnTo>
                  <a:pt x="2503290" y="353578"/>
                </a:lnTo>
                <a:close/>
                <a:moveTo>
                  <a:pt x="2149079" y="0"/>
                </a:moveTo>
                <a:lnTo>
                  <a:pt x="2249650" y="0"/>
                </a:lnTo>
                <a:lnTo>
                  <a:pt x="2249650" y="50601"/>
                </a:lnTo>
                <a:lnTo>
                  <a:pt x="2401454" y="50601"/>
                </a:lnTo>
                <a:lnTo>
                  <a:pt x="2401454" y="100570"/>
                </a:lnTo>
                <a:lnTo>
                  <a:pt x="2300251" y="100570"/>
                </a:lnTo>
                <a:lnTo>
                  <a:pt x="2300251" y="151804"/>
                </a:lnTo>
                <a:lnTo>
                  <a:pt x="2401454" y="151804"/>
                </a:lnTo>
                <a:lnTo>
                  <a:pt x="2401454" y="302977"/>
                </a:lnTo>
                <a:lnTo>
                  <a:pt x="2300251" y="302977"/>
                </a:lnTo>
                <a:lnTo>
                  <a:pt x="2300251" y="353578"/>
                </a:lnTo>
                <a:lnTo>
                  <a:pt x="2098161" y="353578"/>
                </a:lnTo>
                <a:lnTo>
                  <a:pt x="2098161" y="302977"/>
                </a:lnTo>
                <a:lnTo>
                  <a:pt x="1997274" y="302977"/>
                </a:lnTo>
                <a:lnTo>
                  <a:pt x="1997274" y="151804"/>
                </a:lnTo>
                <a:lnTo>
                  <a:pt x="2098161" y="151804"/>
                </a:lnTo>
                <a:lnTo>
                  <a:pt x="2098161" y="100570"/>
                </a:lnTo>
                <a:lnTo>
                  <a:pt x="1997274" y="100570"/>
                </a:lnTo>
                <a:lnTo>
                  <a:pt x="1997274" y="50601"/>
                </a:lnTo>
                <a:lnTo>
                  <a:pt x="2149079" y="50601"/>
                </a:lnTo>
                <a:close/>
                <a:moveTo>
                  <a:pt x="1178124" y="0"/>
                </a:moveTo>
                <a:lnTo>
                  <a:pt x="1582304" y="0"/>
                </a:lnTo>
                <a:lnTo>
                  <a:pt x="1582304" y="101203"/>
                </a:lnTo>
                <a:lnTo>
                  <a:pt x="1734741" y="101203"/>
                </a:lnTo>
                <a:lnTo>
                  <a:pt x="1734741" y="0"/>
                </a:lnTo>
                <a:lnTo>
                  <a:pt x="1835312" y="0"/>
                </a:lnTo>
                <a:lnTo>
                  <a:pt x="1835312" y="353578"/>
                </a:lnTo>
                <a:lnTo>
                  <a:pt x="1734741" y="353578"/>
                </a:lnTo>
                <a:lnTo>
                  <a:pt x="1734741" y="252375"/>
                </a:lnTo>
                <a:lnTo>
                  <a:pt x="1582304" y="252375"/>
                </a:lnTo>
                <a:lnTo>
                  <a:pt x="1582304" y="202406"/>
                </a:lnTo>
                <a:lnTo>
                  <a:pt x="1734741" y="202406"/>
                </a:lnTo>
                <a:lnTo>
                  <a:pt x="1734741" y="151172"/>
                </a:lnTo>
                <a:lnTo>
                  <a:pt x="1582304" y="151172"/>
                </a:lnTo>
                <a:lnTo>
                  <a:pt x="1582304" y="201773"/>
                </a:lnTo>
                <a:lnTo>
                  <a:pt x="1278695" y="201773"/>
                </a:lnTo>
                <a:lnTo>
                  <a:pt x="1278695" y="303609"/>
                </a:lnTo>
                <a:lnTo>
                  <a:pt x="1582304" y="303609"/>
                </a:lnTo>
                <a:lnTo>
                  <a:pt x="1582304" y="353578"/>
                </a:lnTo>
                <a:lnTo>
                  <a:pt x="1228726" y="353578"/>
                </a:lnTo>
                <a:lnTo>
                  <a:pt x="1228726" y="303609"/>
                </a:lnTo>
                <a:lnTo>
                  <a:pt x="1178124" y="303609"/>
                </a:lnTo>
                <a:lnTo>
                  <a:pt x="1178124" y="151804"/>
                </a:lnTo>
                <a:lnTo>
                  <a:pt x="1481733" y="151804"/>
                </a:lnTo>
                <a:lnTo>
                  <a:pt x="1481733" y="49969"/>
                </a:lnTo>
                <a:lnTo>
                  <a:pt x="1178124" y="49969"/>
                </a:lnTo>
                <a:close/>
                <a:moveTo>
                  <a:pt x="915591" y="0"/>
                </a:moveTo>
                <a:lnTo>
                  <a:pt x="1016162" y="0"/>
                </a:lnTo>
                <a:lnTo>
                  <a:pt x="1016162" y="657187"/>
                </a:lnTo>
                <a:lnTo>
                  <a:pt x="915591" y="657187"/>
                </a:lnTo>
                <a:lnTo>
                  <a:pt x="915591" y="353578"/>
                </a:lnTo>
                <a:lnTo>
                  <a:pt x="763312" y="353578"/>
                </a:lnTo>
                <a:lnTo>
                  <a:pt x="763312" y="303609"/>
                </a:lnTo>
                <a:lnTo>
                  <a:pt x="915591" y="30360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t/>
            </a:r>
            <a:endParaRPr b="0" i="0" sz="6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